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0"/>
  </p:notesMasterIdLst>
  <p:sldIdLst>
    <p:sldId id="256" r:id="rId5"/>
    <p:sldId id="324" r:id="rId6"/>
    <p:sldId id="321" r:id="rId7"/>
    <p:sldId id="311" r:id="rId8"/>
    <p:sldId id="323" r:id="rId9"/>
    <p:sldId id="329" r:id="rId10"/>
    <p:sldId id="325" r:id="rId11"/>
    <p:sldId id="312" r:id="rId12"/>
    <p:sldId id="318" r:id="rId13"/>
    <p:sldId id="320" r:id="rId14"/>
    <p:sldId id="328" r:id="rId15"/>
    <p:sldId id="327" r:id="rId16"/>
    <p:sldId id="319" r:id="rId17"/>
    <p:sldId id="313" r:id="rId18"/>
    <p:sldId id="32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9705B0-2FF9-E865-5F75-86BE6CC723E1}" name="Benedikt Kramer" initials="BK" userId="S::b.kramer@cemit.at::173ff0c2-8b8f-4d5b-aee4-72bf69eb9a14" providerId="AD"/>
  <p188:author id="{461CDDB1-0B91-75D2-BEDF-071E3D4CCC30}" name="Barbara Frick" initials="BF" userId="S::Barbara.Frick@cemit.at::c327110a-68e9-4a03-9f20-3e1c110b639f" providerId="AD"/>
  <p188:author id="{43ECB0F7-E667-15D4-2D25-112125F2626E}" name="Bernhard Hofer" initials="BH" userId="S::bernhard.hofer@cemit.at::8efca35a-a3ae-43d9-a95f-718f5ac406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29400"/>
    <a:srgbClr val="87D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FE63E-C17F-45F2-924A-52EAAC374FE2}" v="357" dt="2023-01-17T20:23:52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5" autoAdjust="0"/>
  </p:normalViewPr>
  <p:slideViewPr>
    <p:cSldViewPr snapToGrid="0">
      <p:cViewPr varScale="1">
        <p:scale>
          <a:sx n="58" d="100"/>
          <a:sy n="58" d="100"/>
        </p:scale>
        <p:origin x="964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2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Frick" userId="c327110a-68e9-4a03-9f20-3e1c110b639f" providerId="ADAL" clId="{739FE63E-C17F-45F2-924A-52EAAC374FE2}"/>
    <pc:docChg chg="undo custSel addSld delSld modSld sldOrd">
      <pc:chgData name="Barbara Frick" userId="c327110a-68e9-4a03-9f20-3e1c110b639f" providerId="ADAL" clId="{739FE63E-C17F-45F2-924A-52EAAC374FE2}" dt="2023-01-17T20:24:26.417" v="3980" actId="20577"/>
      <pc:docMkLst>
        <pc:docMk/>
      </pc:docMkLst>
      <pc:sldChg chg="modSp mod modNotesTx">
        <pc:chgData name="Barbara Frick" userId="c327110a-68e9-4a03-9f20-3e1c110b639f" providerId="ADAL" clId="{739FE63E-C17F-45F2-924A-52EAAC374FE2}" dt="2023-01-17T20:24:18.533" v="3978" actId="20577"/>
        <pc:sldMkLst>
          <pc:docMk/>
          <pc:sldMk cId="1704383966" sldId="256"/>
        </pc:sldMkLst>
        <pc:spChg chg="mod">
          <ac:chgData name="Barbara Frick" userId="c327110a-68e9-4a03-9f20-3e1c110b639f" providerId="ADAL" clId="{739FE63E-C17F-45F2-924A-52EAAC374FE2}" dt="2023-01-17T20:20:30.845" v="3958" actId="20577"/>
          <ac:spMkLst>
            <pc:docMk/>
            <pc:sldMk cId="1704383966" sldId="256"/>
            <ac:spMk id="3" creationId="{FE8D243A-7AF4-4915-9E2F-1A8E8FFE0674}"/>
          </ac:spMkLst>
        </pc:spChg>
      </pc:sldChg>
      <pc:sldChg chg="modSp del mod ord">
        <pc:chgData name="Barbara Frick" userId="c327110a-68e9-4a03-9f20-3e1c110b639f" providerId="ADAL" clId="{739FE63E-C17F-45F2-924A-52EAAC374FE2}" dt="2023-01-17T06:50:42.907" v="3717" actId="47"/>
        <pc:sldMkLst>
          <pc:docMk/>
          <pc:sldMk cId="900675211" sldId="278"/>
        </pc:sldMkLst>
        <pc:picChg chg="mod">
          <ac:chgData name="Barbara Frick" userId="c327110a-68e9-4a03-9f20-3e1c110b639f" providerId="ADAL" clId="{739FE63E-C17F-45F2-924A-52EAAC374FE2}" dt="2023-01-15T14:51:36.739" v="214" actId="14100"/>
          <ac:picMkLst>
            <pc:docMk/>
            <pc:sldMk cId="900675211" sldId="278"/>
            <ac:picMk id="7" creationId="{BDD56996-CEB7-2D12-BB9D-F58E8C18C99F}"/>
          </ac:picMkLst>
        </pc:picChg>
      </pc:sldChg>
      <pc:sldChg chg="del">
        <pc:chgData name="Barbara Frick" userId="c327110a-68e9-4a03-9f20-3e1c110b639f" providerId="ADAL" clId="{739FE63E-C17F-45F2-924A-52EAAC374FE2}" dt="2023-01-15T14:42:12.673" v="0" actId="47"/>
        <pc:sldMkLst>
          <pc:docMk/>
          <pc:sldMk cId="4162305618" sldId="308"/>
        </pc:sldMkLst>
      </pc:sldChg>
      <pc:sldChg chg="del">
        <pc:chgData name="Barbara Frick" userId="c327110a-68e9-4a03-9f20-3e1c110b639f" providerId="ADAL" clId="{739FE63E-C17F-45F2-924A-52EAAC374FE2}" dt="2023-01-15T14:42:13.807" v="1" actId="47"/>
        <pc:sldMkLst>
          <pc:docMk/>
          <pc:sldMk cId="3102727286" sldId="309"/>
        </pc:sldMkLst>
      </pc:sldChg>
      <pc:sldChg chg="del">
        <pc:chgData name="Barbara Frick" userId="c327110a-68e9-4a03-9f20-3e1c110b639f" providerId="ADAL" clId="{739FE63E-C17F-45F2-924A-52EAAC374FE2}" dt="2023-01-15T14:52:09.520" v="215" actId="47"/>
        <pc:sldMkLst>
          <pc:docMk/>
          <pc:sldMk cId="517057084" sldId="310"/>
        </pc:sldMkLst>
      </pc:sldChg>
      <pc:sldChg chg="modSp mod">
        <pc:chgData name="Barbara Frick" userId="c327110a-68e9-4a03-9f20-3e1c110b639f" providerId="ADAL" clId="{739FE63E-C17F-45F2-924A-52EAAC374FE2}" dt="2023-01-17T06:45:56.246" v="3716" actId="20577"/>
        <pc:sldMkLst>
          <pc:docMk/>
          <pc:sldMk cId="1713827189" sldId="311"/>
        </pc:sldMkLst>
        <pc:spChg chg="mod">
          <ac:chgData name="Barbara Frick" userId="c327110a-68e9-4a03-9f20-3e1c110b639f" providerId="ADAL" clId="{739FE63E-C17F-45F2-924A-52EAAC374FE2}" dt="2023-01-17T06:45:56.246" v="3716" actId="20577"/>
          <ac:spMkLst>
            <pc:docMk/>
            <pc:sldMk cId="1713827189" sldId="311"/>
            <ac:spMk id="3" creationId="{C75A9723-D0D8-DE16-FA5B-5F853717D529}"/>
          </ac:spMkLst>
        </pc:spChg>
      </pc:sldChg>
      <pc:sldChg chg="addSp delSp modSp mod">
        <pc:chgData name="Barbara Frick" userId="c327110a-68e9-4a03-9f20-3e1c110b639f" providerId="ADAL" clId="{739FE63E-C17F-45F2-924A-52EAAC374FE2}" dt="2023-01-17T20:21:03.765" v="3959" actId="207"/>
        <pc:sldMkLst>
          <pc:docMk/>
          <pc:sldMk cId="3024257664" sldId="312"/>
        </pc:sldMkLst>
        <pc:spChg chg="mod">
          <ac:chgData name="Barbara Frick" userId="c327110a-68e9-4a03-9f20-3e1c110b639f" providerId="ADAL" clId="{739FE63E-C17F-45F2-924A-52EAAC374FE2}" dt="2023-01-17T19:31:25.946" v="3777" actId="20577"/>
          <ac:spMkLst>
            <pc:docMk/>
            <pc:sldMk cId="3024257664" sldId="312"/>
            <ac:spMk id="2" creationId="{FCCB7173-F5A9-7393-03AC-DBD31E9C08EC}"/>
          </ac:spMkLst>
        </pc:spChg>
        <pc:spChg chg="mod">
          <ac:chgData name="Barbara Frick" userId="c327110a-68e9-4a03-9f20-3e1c110b639f" providerId="ADAL" clId="{739FE63E-C17F-45F2-924A-52EAAC374FE2}" dt="2023-01-17T20:21:03.765" v="3959" actId="207"/>
          <ac:spMkLst>
            <pc:docMk/>
            <pc:sldMk cId="3024257664" sldId="312"/>
            <ac:spMk id="3" creationId="{77C97B3D-25D5-2EEE-5BCF-5EFC61FDF882}"/>
          </ac:spMkLst>
        </pc:spChg>
        <pc:spChg chg="add mod">
          <ac:chgData name="Barbara Frick" userId="c327110a-68e9-4a03-9f20-3e1c110b639f" providerId="ADAL" clId="{739FE63E-C17F-45F2-924A-52EAAC374FE2}" dt="2023-01-16T12:14:30.366" v="2235" actId="1076"/>
          <ac:spMkLst>
            <pc:docMk/>
            <pc:sldMk cId="3024257664" sldId="312"/>
            <ac:spMk id="12" creationId="{DA40162C-96EB-0044-19FE-99CA1FADFCD8}"/>
          </ac:spMkLst>
        </pc:spChg>
        <pc:grpChg chg="del">
          <ac:chgData name="Barbara Frick" userId="c327110a-68e9-4a03-9f20-3e1c110b639f" providerId="ADAL" clId="{739FE63E-C17F-45F2-924A-52EAAC374FE2}" dt="2023-01-16T11:52:45.373" v="1981" actId="478"/>
          <ac:grpSpMkLst>
            <pc:docMk/>
            <pc:sldMk cId="3024257664" sldId="312"/>
            <ac:grpSpMk id="4" creationId="{105E18A2-D76D-0BC2-7A5A-8527CFB7F096}"/>
          </ac:grpSpMkLst>
        </pc:grpChg>
        <pc:graphicFrameChg chg="mod">
          <ac:chgData name="Barbara Frick" userId="c327110a-68e9-4a03-9f20-3e1c110b639f" providerId="ADAL" clId="{739FE63E-C17F-45F2-924A-52EAAC374FE2}" dt="2023-01-16T11:52:12.861" v="1980"/>
          <ac:graphicFrameMkLst>
            <pc:docMk/>
            <pc:sldMk cId="3024257664" sldId="312"/>
            <ac:graphicFrameMk id="6" creationId="{47B7196F-B109-018F-4D44-C558E1AE3487}"/>
          </ac:graphicFrameMkLst>
        </pc:graphicFrameChg>
        <pc:picChg chg="add mod">
          <ac:chgData name="Barbara Frick" userId="c327110a-68e9-4a03-9f20-3e1c110b639f" providerId="ADAL" clId="{739FE63E-C17F-45F2-924A-52EAAC374FE2}" dt="2023-01-16T12:14:27.558" v="2234" actId="1076"/>
          <ac:picMkLst>
            <pc:docMk/>
            <pc:sldMk cId="3024257664" sldId="312"/>
            <ac:picMk id="5121" creationId="{77935E85-C0DD-5E33-EE8A-4BB3F0DF4D26}"/>
          </ac:picMkLst>
        </pc:picChg>
        <pc:picChg chg="add mod">
          <ac:chgData name="Barbara Frick" userId="c327110a-68e9-4a03-9f20-3e1c110b639f" providerId="ADAL" clId="{739FE63E-C17F-45F2-924A-52EAAC374FE2}" dt="2023-01-16T12:11:48.901" v="2217" actId="1076"/>
          <ac:picMkLst>
            <pc:docMk/>
            <pc:sldMk cId="3024257664" sldId="312"/>
            <ac:picMk id="5123" creationId="{0851B242-9F30-91E0-3244-044674B4B8BE}"/>
          </ac:picMkLst>
        </pc:picChg>
      </pc:sldChg>
      <pc:sldChg chg="modSp mod">
        <pc:chgData name="Barbara Frick" userId="c327110a-68e9-4a03-9f20-3e1c110b639f" providerId="ADAL" clId="{739FE63E-C17F-45F2-924A-52EAAC374FE2}" dt="2023-01-17T20:19:19.023" v="3893" actId="14100"/>
        <pc:sldMkLst>
          <pc:docMk/>
          <pc:sldMk cId="842732799" sldId="313"/>
        </pc:sldMkLst>
        <pc:spChg chg="mod">
          <ac:chgData name="Barbara Frick" userId="c327110a-68e9-4a03-9f20-3e1c110b639f" providerId="ADAL" clId="{739FE63E-C17F-45F2-924A-52EAAC374FE2}" dt="2023-01-17T20:17:05.206" v="3869" actId="20577"/>
          <ac:spMkLst>
            <pc:docMk/>
            <pc:sldMk cId="842732799" sldId="313"/>
            <ac:spMk id="2" creationId="{831DE6A4-9E74-7FDF-D645-FF95AC45CEAB}"/>
          </ac:spMkLst>
        </pc:spChg>
        <pc:spChg chg="mod">
          <ac:chgData name="Barbara Frick" userId="c327110a-68e9-4a03-9f20-3e1c110b639f" providerId="ADAL" clId="{739FE63E-C17F-45F2-924A-52EAAC374FE2}" dt="2023-01-17T20:19:19.023" v="3893" actId="14100"/>
          <ac:spMkLst>
            <pc:docMk/>
            <pc:sldMk cId="842732799" sldId="313"/>
            <ac:spMk id="4" creationId="{8796C0FA-40A8-AE5F-80EC-2F12FBDEBA06}"/>
          </ac:spMkLst>
        </pc:spChg>
        <pc:spChg chg="mod">
          <ac:chgData name="Barbara Frick" userId="c327110a-68e9-4a03-9f20-3e1c110b639f" providerId="ADAL" clId="{739FE63E-C17F-45F2-924A-52EAAC374FE2}" dt="2023-01-17T20:18:53.662" v="3887" actId="20577"/>
          <ac:spMkLst>
            <pc:docMk/>
            <pc:sldMk cId="842732799" sldId="313"/>
            <ac:spMk id="5" creationId="{B749B7B4-AA8F-BFBA-414C-47C585CB41A9}"/>
          </ac:spMkLst>
        </pc:spChg>
      </pc:sldChg>
      <pc:sldChg chg="addSp delSp modSp del mod">
        <pc:chgData name="Barbara Frick" userId="c327110a-68e9-4a03-9f20-3e1c110b639f" providerId="ADAL" clId="{739FE63E-C17F-45F2-924A-52EAAC374FE2}" dt="2023-01-17T06:15:53.787" v="2862" actId="47"/>
        <pc:sldMkLst>
          <pc:docMk/>
          <pc:sldMk cId="170686067" sldId="314"/>
        </pc:sldMkLst>
        <pc:spChg chg="mod">
          <ac:chgData name="Barbara Frick" userId="c327110a-68e9-4a03-9f20-3e1c110b639f" providerId="ADAL" clId="{739FE63E-C17F-45F2-924A-52EAAC374FE2}" dt="2023-01-15T15:27:31.996" v="845" actId="1076"/>
          <ac:spMkLst>
            <pc:docMk/>
            <pc:sldMk cId="170686067" sldId="314"/>
            <ac:spMk id="2" creationId="{47841DE0-79ED-E9FB-AD62-4F97CAB944C4}"/>
          </ac:spMkLst>
        </pc:spChg>
        <pc:spChg chg="mod">
          <ac:chgData name="Barbara Frick" userId="c327110a-68e9-4a03-9f20-3e1c110b639f" providerId="ADAL" clId="{739FE63E-C17F-45F2-924A-52EAAC374FE2}" dt="2023-01-16T13:11:19.093" v="2603" actId="20577"/>
          <ac:spMkLst>
            <pc:docMk/>
            <pc:sldMk cId="170686067" sldId="314"/>
            <ac:spMk id="3" creationId="{5C850A52-352F-8E66-43EA-B8396287D637}"/>
          </ac:spMkLst>
        </pc:spChg>
        <pc:picChg chg="del">
          <ac:chgData name="Barbara Frick" userId="c327110a-68e9-4a03-9f20-3e1c110b639f" providerId="ADAL" clId="{739FE63E-C17F-45F2-924A-52EAAC374FE2}" dt="2023-01-16T13:04:26.698" v="2352" actId="478"/>
          <ac:picMkLst>
            <pc:docMk/>
            <pc:sldMk cId="170686067" sldId="314"/>
            <ac:picMk id="5" creationId="{94A5006B-A26F-F28C-B5E0-FAF44254F86A}"/>
          </ac:picMkLst>
        </pc:picChg>
        <pc:picChg chg="add mod">
          <ac:chgData name="Barbara Frick" userId="c327110a-68e9-4a03-9f20-3e1c110b639f" providerId="ADAL" clId="{739FE63E-C17F-45F2-924A-52EAAC374FE2}" dt="2023-01-16T13:05:42.400" v="2362" actId="1076"/>
          <ac:picMkLst>
            <pc:docMk/>
            <pc:sldMk cId="170686067" sldId="314"/>
            <ac:picMk id="6146" creationId="{B4270A37-71D9-DC18-1960-60A83632BE8C}"/>
          </ac:picMkLst>
        </pc:picChg>
      </pc:sldChg>
      <pc:sldChg chg="del">
        <pc:chgData name="Barbara Frick" userId="c327110a-68e9-4a03-9f20-3e1c110b639f" providerId="ADAL" clId="{739FE63E-C17F-45F2-924A-52EAAC374FE2}" dt="2023-01-15T14:52:22.795" v="216" actId="47"/>
        <pc:sldMkLst>
          <pc:docMk/>
          <pc:sldMk cId="1967773894" sldId="315"/>
        </pc:sldMkLst>
      </pc:sldChg>
      <pc:sldChg chg="del">
        <pc:chgData name="Barbara Frick" userId="c327110a-68e9-4a03-9f20-3e1c110b639f" providerId="ADAL" clId="{739FE63E-C17F-45F2-924A-52EAAC374FE2}" dt="2023-01-15T14:52:24.236" v="217" actId="47"/>
        <pc:sldMkLst>
          <pc:docMk/>
          <pc:sldMk cId="301666960" sldId="316"/>
        </pc:sldMkLst>
      </pc:sldChg>
      <pc:sldChg chg="del">
        <pc:chgData name="Barbara Frick" userId="c327110a-68e9-4a03-9f20-3e1c110b639f" providerId="ADAL" clId="{739FE63E-C17F-45F2-924A-52EAAC374FE2}" dt="2023-01-15T15:04:10.807" v="464" actId="47"/>
        <pc:sldMkLst>
          <pc:docMk/>
          <pc:sldMk cId="1448086245" sldId="317"/>
        </pc:sldMkLst>
      </pc:sldChg>
      <pc:sldChg chg="modSp mod">
        <pc:chgData name="Barbara Frick" userId="c327110a-68e9-4a03-9f20-3e1c110b639f" providerId="ADAL" clId="{739FE63E-C17F-45F2-924A-52EAAC374FE2}" dt="2023-01-17T06:11:00.550" v="2778" actId="20577"/>
        <pc:sldMkLst>
          <pc:docMk/>
          <pc:sldMk cId="2836718688" sldId="318"/>
        </pc:sldMkLst>
        <pc:spChg chg="mod">
          <ac:chgData name="Barbara Frick" userId="c327110a-68e9-4a03-9f20-3e1c110b639f" providerId="ADAL" clId="{739FE63E-C17F-45F2-924A-52EAAC374FE2}" dt="2023-01-17T06:10:32.770" v="2763" actId="20577"/>
          <ac:spMkLst>
            <pc:docMk/>
            <pc:sldMk cId="2836718688" sldId="318"/>
            <ac:spMk id="2" creationId="{94DED71D-D187-1D3D-26C7-F8B930429234}"/>
          </ac:spMkLst>
        </pc:spChg>
        <pc:spChg chg="mod">
          <ac:chgData name="Barbara Frick" userId="c327110a-68e9-4a03-9f20-3e1c110b639f" providerId="ADAL" clId="{739FE63E-C17F-45F2-924A-52EAAC374FE2}" dt="2023-01-17T06:11:00.550" v="2778" actId="20577"/>
          <ac:spMkLst>
            <pc:docMk/>
            <pc:sldMk cId="2836718688" sldId="318"/>
            <ac:spMk id="3" creationId="{C67FF720-EEFC-98E7-D177-B6F6D6911DD5}"/>
          </ac:spMkLst>
        </pc:spChg>
        <pc:spChg chg="mod">
          <ac:chgData name="Barbara Frick" userId="c327110a-68e9-4a03-9f20-3e1c110b639f" providerId="ADAL" clId="{739FE63E-C17F-45F2-924A-52EAAC374FE2}" dt="2023-01-16T13:01:11.323" v="2262" actId="5793"/>
          <ac:spMkLst>
            <pc:docMk/>
            <pc:sldMk cId="2836718688" sldId="318"/>
            <ac:spMk id="4" creationId="{4F9686DF-5A67-7E2E-3A2C-6733E5A7A58C}"/>
          </ac:spMkLst>
        </pc:spChg>
        <pc:spChg chg="mod">
          <ac:chgData name="Barbara Frick" userId="c327110a-68e9-4a03-9f20-3e1c110b639f" providerId="ADAL" clId="{739FE63E-C17F-45F2-924A-52EAAC374FE2}" dt="2023-01-16T13:03:20.193" v="2308" actId="20577"/>
          <ac:spMkLst>
            <pc:docMk/>
            <pc:sldMk cId="2836718688" sldId="318"/>
            <ac:spMk id="5" creationId="{73C4A7AA-2712-7C87-FC45-F0C4623B9A12}"/>
          </ac:spMkLst>
        </pc:spChg>
      </pc:sldChg>
      <pc:sldChg chg="modSp mod">
        <pc:chgData name="Barbara Frick" userId="c327110a-68e9-4a03-9f20-3e1c110b639f" providerId="ADAL" clId="{739FE63E-C17F-45F2-924A-52EAAC374FE2}" dt="2023-01-17T20:23:41.035" v="3976" actId="20577"/>
        <pc:sldMkLst>
          <pc:docMk/>
          <pc:sldMk cId="652411615" sldId="319"/>
        </pc:sldMkLst>
        <pc:spChg chg="mod">
          <ac:chgData name="Barbara Frick" userId="c327110a-68e9-4a03-9f20-3e1c110b639f" providerId="ADAL" clId="{739FE63E-C17F-45F2-924A-52EAAC374FE2}" dt="2023-01-15T15:27:54.533" v="871" actId="20577"/>
          <ac:spMkLst>
            <pc:docMk/>
            <pc:sldMk cId="652411615" sldId="319"/>
            <ac:spMk id="2" creationId="{31C0F897-7B47-A8AC-AE85-BB1BF9EFB611}"/>
          </ac:spMkLst>
        </pc:spChg>
        <pc:graphicFrameChg chg="mod">
          <ac:chgData name="Barbara Frick" userId="c327110a-68e9-4a03-9f20-3e1c110b639f" providerId="ADAL" clId="{739FE63E-C17F-45F2-924A-52EAAC374FE2}" dt="2023-01-17T20:23:41.035" v="3976" actId="20577"/>
          <ac:graphicFrameMkLst>
            <pc:docMk/>
            <pc:sldMk cId="652411615" sldId="319"/>
            <ac:graphicFrameMk id="4" creationId="{099D0B01-8FA3-BC18-484C-1E02035780CB}"/>
          </ac:graphicFrameMkLst>
        </pc:graphicFrameChg>
      </pc:sldChg>
      <pc:sldChg chg="modSp mod ord">
        <pc:chgData name="Barbara Frick" userId="c327110a-68e9-4a03-9f20-3e1c110b639f" providerId="ADAL" clId="{739FE63E-C17F-45F2-924A-52EAAC374FE2}" dt="2023-01-17T20:21:53.640" v="3963" actId="255"/>
        <pc:sldMkLst>
          <pc:docMk/>
          <pc:sldMk cId="2562280693" sldId="320"/>
        </pc:sldMkLst>
        <pc:spChg chg="mod">
          <ac:chgData name="Barbara Frick" userId="c327110a-68e9-4a03-9f20-3e1c110b639f" providerId="ADAL" clId="{739FE63E-C17F-45F2-924A-52EAAC374FE2}" dt="2023-01-17T06:34:17.259" v="3376" actId="1076"/>
          <ac:spMkLst>
            <pc:docMk/>
            <pc:sldMk cId="2562280693" sldId="320"/>
            <ac:spMk id="6" creationId="{9D248496-5DB0-F480-296C-6BDE13A927B0}"/>
          </ac:spMkLst>
        </pc:spChg>
        <pc:spChg chg="mod">
          <ac:chgData name="Barbara Frick" userId="c327110a-68e9-4a03-9f20-3e1c110b639f" providerId="ADAL" clId="{739FE63E-C17F-45F2-924A-52EAAC374FE2}" dt="2023-01-17T20:21:53.640" v="3963" actId="255"/>
          <ac:spMkLst>
            <pc:docMk/>
            <pc:sldMk cId="2562280693" sldId="320"/>
            <ac:spMk id="7" creationId="{2D37C53C-7E14-1313-5E70-15BA5F1D4BC4}"/>
          </ac:spMkLst>
        </pc:spChg>
        <pc:picChg chg="mod">
          <ac:chgData name="Barbara Frick" userId="c327110a-68e9-4a03-9f20-3e1c110b639f" providerId="ADAL" clId="{739FE63E-C17F-45F2-924A-52EAAC374FE2}" dt="2023-01-17T06:34:13.947" v="3375" actId="14100"/>
          <ac:picMkLst>
            <pc:docMk/>
            <pc:sldMk cId="2562280693" sldId="320"/>
            <ac:picMk id="5" creationId="{D00F2F02-1117-6DFE-53D9-50919292B583}"/>
          </ac:picMkLst>
        </pc:picChg>
      </pc:sldChg>
      <pc:sldChg chg="modSp mod modNotesTx">
        <pc:chgData name="Barbara Frick" userId="c327110a-68e9-4a03-9f20-3e1c110b639f" providerId="ADAL" clId="{739FE63E-C17F-45F2-924A-52EAAC374FE2}" dt="2023-01-17T06:42:15.832" v="3638" actId="1076"/>
        <pc:sldMkLst>
          <pc:docMk/>
          <pc:sldMk cId="1507565083" sldId="321"/>
        </pc:sldMkLst>
        <pc:spChg chg="mod">
          <ac:chgData name="Barbara Frick" userId="c327110a-68e9-4a03-9f20-3e1c110b639f" providerId="ADAL" clId="{739FE63E-C17F-45F2-924A-52EAAC374FE2}" dt="2023-01-15T15:05:20.676" v="470" actId="20577"/>
          <ac:spMkLst>
            <pc:docMk/>
            <pc:sldMk cId="1507565083" sldId="321"/>
            <ac:spMk id="2" creationId="{DA9CCA4D-AD59-73E9-65D6-219597143373}"/>
          </ac:spMkLst>
        </pc:spChg>
        <pc:spChg chg="mod">
          <ac:chgData name="Barbara Frick" userId="c327110a-68e9-4a03-9f20-3e1c110b639f" providerId="ADAL" clId="{739FE63E-C17F-45F2-924A-52EAAC374FE2}" dt="2023-01-17T06:42:15.832" v="3638" actId="1076"/>
          <ac:spMkLst>
            <pc:docMk/>
            <pc:sldMk cId="1507565083" sldId="321"/>
            <ac:spMk id="6" creationId="{8AB6D679-FD16-80F7-88DD-65B4B70E5251}"/>
          </ac:spMkLst>
        </pc:spChg>
        <pc:picChg chg="mod">
          <ac:chgData name="Barbara Frick" userId="c327110a-68e9-4a03-9f20-3e1c110b639f" providerId="ADAL" clId="{739FE63E-C17F-45F2-924A-52EAAC374FE2}" dt="2023-01-17T06:40:16.879" v="3578" actId="1076"/>
          <ac:picMkLst>
            <pc:docMk/>
            <pc:sldMk cId="1507565083" sldId="321"/>
            <ac:picMk id="2052" creationId="{A0C5809C-0B82-1B9B-235E-9842DB25C8ED}"/>
          </ac:picMkLst>
        </pc:picChg>
      </pc:sldChg>
      <pc:sldChg chg="addSp delSp modSp mod ord">
        <pc:chgData name="Barbara Frick" userId="c327110a-68e9-4a03-9f20-3e1c110b639f" providerId="ADAL" clId="{739FE63E-C17F-45F2-924A-52EAAC374FE2}" dt="2023-01-17T20:17:38.354" v="3870" actId="255"/>
        <pc:sldMkLst>
          <pc:docMk/>
          <pc:sldMk cId="3176521593" sldId="323"/>
        </pc:sldMkLst>
        <pc:spChg chg="mod">
          <ac:chgData name="Barbara Frick" userId="c327110a-68e9-4a03-9f20-3e1c110b639f" providerId="ADAL" clId="{739FE63E-C17F-45F2-924A-52EAAC374FE2}" dt="2023-01-16T11:48:39.159" v="1914" actId="20577"/>
          <ac:spMkLst>
            <pc:docMk/>
            <pc:sldMk cId="3176521593" sldId="323"/>
            <ac:spMk id="2" creationId="{AD3391F4-3746-1B66-29DF-FE8002821135}"/>
          </ac:spMkLst>
        </pc:spChg>
        <pc:spChg chg="del">
          <ac:chgData name="Barbara Frick" userId="c327110a-68e9-4a03-9f20-3e1c110b639f" providerId="ADAL" clId="{739FE63E-C17F-45F2-924A-52EAAC374FE2}" dt="2023-01-17T06:05:15.956" v="2713" actId="478"/>
          <ac:spMkLst>
            <pc:docMk/>
            <pc:sldMk cId="3176521593" sldId="323"/>
            <ac:spMk id="6" creationId="{9B8830AD-BCBE-A2FC-9A0D-8841CF060F0D}"/>
          </ac:spMkLst>
        </pc:spChg>
        <pc:spChg chg="add mod">
          <ac:chgData name="Barbara Frick" userId="c327110a-68e9-4a03-9f20-3e1c110b639f" providerId="ADAL" clId="{739FE63E-C17F-45F2-924A-52EAAC374FE2}" dt="2023-01-17T20:17:38.354" v="3870" actId="255"/>
          <ac:spMkLst>
            <pc:docMk/>
            <pc:sldMk cId="3176521593" sldId="323"/>
            <ac:spMk id="8" creationId="{0594E78F-8BB8-AA63-8D89-CC1CAE51C66F}"/>
          </ac:spMkLst>
        </pc:spChg>
        <pc:graphicFrameChg chg="add mod modGraphic">
          <ac:chgData name="Barbara Frick" userId="c327110a-68e9-4a03-9f20-3e1c110b639f" providerId="ADAL" clId="{739FE63E-C17F-45F2-924A-52EAAC374FE2}" dt="2023-01-17T06:13:13.976" v="2819" actId="1076"/>
          <ac:graphicFrameMkLst>
            <pc:docMk/>
            <pc:sldMk cId="3176521593" sldId="323"/>
            <ac:graphicFrameMk id="7" creationId="{4A9A082D-213E-5DE0-90CB-25B7E84A416E}"/>
          </ac:graphicFrameMkLst>
        </pc:graphicFrameChg>
        <pc:picChg chg="del">
          <ac:chgData name="Barbara Frick" userId="c327110a-68e9-4a03-9f20-3e1c110b639f" providerId="ADAL" clId="{739FE63E-C17F-45F2-924A-52EAAC374FE2}" dt="2023-01-16T11:44:43.519" v="1558" actId="478"/>
          <ac:picMkLst>
            <pc:docMk/>
            <pc:sldMk cId="3176521593" sldId="323"/>
            <ac:picMk id="3074" creationId="{15A882C6-9D09-8AF1-8B55-69F4650065AE}"/>
          </ac:picMkLst>
        </pc:picChg>
      </pc:sldChg>
      <pc:sldChg chg="addSp delSp modSp new mod modNotesTx">
        <pc:chgData name="Barbara Frick" userId="c327110a-68e9-4a03-9f20-3e1c110b639f" providerId="ADAL" clId="{739FE63E-C17F-45F2-924A-52EAAC374FE2}" dt="2023-01-17T20:24:26.417" v="3980" actId="20577"/>
        <pc:sldMkLst>
          <pc:docMk/>
          <pc:sldMk cId="1698490544" sldId="324"/>
        </pc:sldMkLst>
        <pc:spChg chg="mod">
          <ac:chgData name="Barbara Frick" userId="c327110a-68e9-4a03-9f20-3e1c110b639f" providerId="ADAL" clId="{739FE63E-C17F-45F2-924A-52EAAC374FE2}" dt="2023-01-17T06:38:35.314" v="3458" actId="20577"/>
          <ac:spMkLst>
            <pc:docMk/>
            <pc:sldMk cId="1698490544" sldId="324"/>
            <ac:spMk id="2" creationId="{75EB2463-0F5E-DFEE-C41C-A406F1F5F2D4}"/>
          </ac:spMkLst>
        </pc:spChg>
        <pc:spChg chg="del mod">
          <ac:chgData name="Barbara Frick" userId="c327110a-68e9-4a03-9f20-3e1c110b639f" providerId="ADAL" clId="{739FE63E-C17F-45F2-924A-52EAAC374FE2}" dt="2023-01-15T14:44:53.631" v="20" actId="478"/>
          <ac:spMkLst>
            <pc:docMk/>
            <pc:sldMk cId="1698490544" sldId="324"/>
            <ac:spMk id="3" creationId="{61F6DBB8-426C-2CB8-E643-7A1C2DB036E2}"/>
          </ac:spMkLst>
        </pc:spChg>
        <pc:spChg chg="add mod">
          <ac:chgData name="Barbara Frick" userId="c327110a-68e9-4a03-9f20-3e1c110b639f" providerId="ADAL" clId="{739FE63E-C17F-45F2-924A-52EAAC374FE2}" dt="2023-01-17T06:01:32.845" v="2644" actId="1076"/>
          <ac:spMkLst>
            <pc:docMk/>
            <pc:sldMk cId="1698490544" sldId="324"/>
            <ac:spMk id="4" creationId="{23A0AFF1-7F99-8CF8-8D36-6A83AAA899D1}"/>
          </ac:spMkLst>
        </pc:spChg>
        <pc:spChg chg="add mod">
          <ac:chgData name="Barbara Frick" userId="c327110a-68e9-4a03-9f20-3e1c110b639f" providerId="ADAL" clId="{739FE63E-C17F-45F2-924A-52EAAC374FE2}" dt="2023-01-17T15:42:37.854" v="3718" actId="1076"/>
          <ac:spMkLst>
            <pc:docMk/>
            <pc:sldMk cId="1698490544" sldId="324"/>
            <ac:spMk id="5" creationId="{7A4D48B4-6A38-AB79-A4F2-5B6AA3CF3D99}"/>
          </ac:spMkLst>
        </pc:spChg>
        <pc:spChg chg="add mod">
          <ac:chgData name="Barbara Frick" userId="c327110a-68e9-4a03-9f20-3e1c110b639f" providerId="ADAL" clId="{739FE63E-C17F-45F2-924A-52EAAC374FE2}" dt="2023-01-17T06:38:10.381" v="3440" actId="1076"/>
          <ac:spMkLst>
            <pc:docMk/>
            <pc:sldMk cId="1698490544" sldId="324"/>
            <ac:spMk id="6" creationId="{CAC83429-041E-4F4E-FAB5-F308509FE98F}"/>
          </ac:spMkLst>
        </pc:spChg>
        <pc:spChg chg="add mod">
          <ac:chgData name="Barbara Frick" userId="c327110a-68e9-4a03-9f20-3e1c110b639f" providerId="ADAL" clId="{739FE63E-C17F-45F2-924A-52EAAC374FE2}" dt="2023-01-17T06:37:58.029" v="3436" actId="1076"/>
          <ac:spMkLst>
            <pc:docMk/>
            <pc:sldMk cId="1698490544" sldId="324"/>
            <ac:spMk id="7" creationId="{DFACE955-EDCB-46C1-ACC2-E7F09FCFBDB0}"/>
          </ac:spMkLst>
        </pc:spChg>
        <pc:spChg chg="add mod">
          <ac:chgData name="Barbara Frick" userId="c327110a-68e9-4a03-9f20-3e1c110b639f" providerId="ADAL" clId="{739FE63E-C17F-45F2-924A-52EAAC374FE2}" dt="2023-01-17T06:01:41.484" v="2646" actId="1076"/>
          <ac:spMkLst>
            <pc:docMk/>
            <pc:sldMk cId="1698490544" sldId="324"/>
            <ac:spMk id="8" creationId="{26887B35-A3A5-B65E-70FA-0E855E24B96F}"/>
          </ac:spMkLst>
        </pc:spChg>
        <pc:spChg chg="add mod">
          <ac:chgData name="Barbara Frick" userId="c327110a-68e9-4a03-9f20-3e1c110b639f" providerId="ADAL" clId="{739FE63E-C17F-45F2-924A-52EAAC374FE2}" dt="2023-01-17T06:38:00.981" v="3437" actId="1076"/>
          <ac:spMkLst>
            <pc:docMk/>
            <pc:sldMk cId="1698490544" sldId="324"/>
            <ac:spMk id="9" creationId="{F9316DBC-F715-B125-9AE2-A4E996C44FB7}"/>
          </ac:spMkLst>
        </pc:spChg>
        <pc:picChg chg="add mod">
          <ac:chgData name="Barbara Frick" userId="c327110a-68e9-4a03-9f20-3e1c110b639f" providerId="ADAL" clId="{739FE63E-C17F-45F2-924A-52EAAC374FE2}" dt="2023-01-17T06:38:07.285" v="3439" actId="1076"/>
          <ac:picMkLst>
            <pc:docMk/>
            <pc:sldMk cId="1698490544" sldId="324"/>
            <ac:picMk id="4098" creationId="{5E2878DF-5F23-9065-A812-A860E29B3261}"/>
          </ac:picMkLst>
        </pc:picChg>
      </pc:sldChg>
      <pc:sldChg chg="modSp add mod ord">
        <pc:chgData name="Barbara Frick" userId="c327110a-68e9-4a03-9f20-3e1c110b639f" providerId="ADAL" clId="{739FE63E-C17F-45F2-924A-52EAAC374FE2}" dt="2023-01-17T19:48:22.020" v="3823" actId="20577"/>
        <pc:sldMkLst>
          <pc:docMk/>
          <pc:sldMk cId="1982627189" sldId="325"/>
        </pc:sldMkLst>
        <pc:spChg chg="mod">
          <ac:chgData name="Barbara Frick" userId="c327110a-68e9-4a03-9f20-3e1c110b639f" providerId="ADAL" clId="{739FE63E-C17F-45F2-924A-52EAAC374FE2}" dt="2023-01-17T19:48:22.020" v="3823" actId="20577"/>
          <ac:spMkLst>
            <pc:docMk/>
            <pc:sldMk cId="1982627189" sldId="325"/>
            <ac:spMk id="3" creationId="{C75A9723-D0D8-DE16-FA5B-5F853717D529}"/>
          </ac:spMkLst>
        </pc:spChg>
      </pc:sldChg>
      <pc:sldChg chg="addSp delSp modSp new del mod">
        <pc:chgData name="Barbara Frick" userId="c327110a-68e9-4a03-9f20-3e1c110b639f" providerId="ADAL" clId="{739FE63E-C17F-45F2-924A-52EAAC374FE2}" dt="2023-01-16T13:06:31.473" v="2373" actId="47"/>
        <pc:sldMkLst>
          <pc:docMk/>
          <pc:sldMk cId="748385180" sldId="326"/>
        </pc:sldMkLst>
        <pc:spChg chg="mod">
          <ac:chgData name="Barbara Frick" userId="c327110a-68e9-4a03-9f20-3e1c110b639f" providerId="ADAL" clId="{739FE63E-C17F-45F2-924A-52EAAC374FE2}" dt="2023-01-16T13:04:18.899" v="2351" actId="20577"/>
          <ac:spMkLst>
            <pc:docMk/>
            <pc:sldMk cId="748385180" sldId="326"/>
            <ac:spMk id="2" creationId="{13626B18-6237-03F3-582B-C05D2A4CA80C}"/>
          </ac:spMkLst>
        </pc:spChg>
        <pc:spChg chg="mod">
          <ac:chgData name="Barbara Frick" userId="c327110a-68e9-4a03-9f20-3e1c110b639f" providerId="ADAL" clId="{739FE63E-C17F-45F2-924A-52EAAC374FE2}" dt="2023-01-16T13:06:25.308" v="2370" actId="27636"/>
          <ac:spMkLst>
            <pc:docMk/>
            <pc:sldMk cId="748385180" sldId="326"/>
            <ac:spMk id="3" creationId="{6043815C-C831-D018-378C-F4236793714A}"/>
          </ac:spMkLst>
        </pc:spChg>
        <pc:spChg chg="add del mod">
          <ac:chgData name="Barbara Frick" userId="c327110a-68e9-4a03-9f20-3e1c110b639f" providerId="ADAL" clId="{739FE63E-C17F-45F2-924A-52EAAC374FE2}" dt="2023-01-16T07:03:18.283" v="1557"/>
          <ac:spMkLst>
            <pc:docMk/>
            <pc:sldMk cId="748385180" sldId="326"/>
            <ac:spMk id="5" creationId="{48CD6333-11CC-E22C-418E-5AD5B54BF274}"/>
          </ac:spMkLst>
        </pc:spChg>
      </pc:sldChg>
      <pc:sldChg chg="addSp delSp modSp add mod setBg delDesignElem">
        <pc:chgData name="Barbara Frick" userId="c327110a-68e9-4a03-9f20-3e1c110b639f" providerId="ADAL" clId="{739FE63E-C17F-45F2-924A-52EAAC374FE2}" dt="2023-01-17T19:59:56.116" v="3857" actId="27636"/>
        <pc:sldMkLst>
          <pc:docMk/>
          <pc:sldMk cId="3047129100" sldId="327"/>
        </pc:sldMkLst>
        <pc:spChg chg="del mod">
          <ac:chgData name="Barbara Frick" userId="c327110a-68e9-4a03-9f20-3e1c110b639f" providerId="ADAL" clId="{739FE63E-C17F-45F2-924A-52EAAC374FE2}" dt="2023-01-17T19:59:43.690" v="3852" actId="478"/>
          <ac:spMkLst>
            <pc:docMk/>
            <pc:sldMk cId="3047129100" sldId="327"/>
            <ac:spMk id="2" creationId="{47841DE0-79ED-E9FB-AD62-4F97CAB944C4}"/>
          </ac:spMkLst>
        </pc:spChg>
        <pc:spChg chg="mod">
          <ac:chgData name="Barbara Frick" userId="c327110a-68e9-4a03-9f20-3e1c110b639f" providerId="ADAL" clId="{739FE63E-C17F-45F2-924A-52EAAC374FE2}" dt="2023-01-17T06:36:30.170" v="3419" actId="5793"/>
          <ac:spMkLst>
            <pc:docMk/>
            <pc:sldMk cId="3047129100" sldId="327"/>
            <ac:spMk id="3" creationId="{5C850A52-352F-8E66-43EA-B8396287D637}"/>
          </ac:spMkLst>
        </pc:spChg>
        <pc:spChg chg="add del mod">
          <ac:chgData name="Barbara Frick" userId="c327110a-68e9-4a03-9f20-3e1c110b639f" providerId="ADAL" clId="{739FE63E-C17F-45F2-924A-52EAAC374FE2}" dt="2023-01-17T19:59:48.976" v="3855" actId="478"/>
          <ac:spMkLst>
            <pc:docMk/>
            <pc:sldMk cId="3047129100" sldId="327"/>
            <ac:spMk id="5" creationId="{D104B112-196F-62A7-4FAA-D6E44837B461}"/>
          </ac:spMkLst>
        </pc:spChg>
        <pc:spChg chg="add mod">
          <ac:chgData name="Barbara Frick" userId="c327110a-68e9-4a03-9f20-3e1c110b639f" providerId="ADAL" clId="{739FE63E-C17F-45F2-924A-52EAAC374FE2}" dt="2023-01-17T19:59:56.116" v="3857" actId="27636"/>
          <ac:spMkLst>
            <pc:docMk/>
            <pc:sldMk cId="3047129100" sldId="327"/>
            <ac:spMk id="6" creationId="{41F874FC-DCB3-532C-95BD-0A9480DB2A8B}"/>
          </ac:spMkLst>
        </pc:spChg>
        <pc:spChg chg="del">
          <ac:chgData name="Barbara Frick" userId="c327110a-68e9-4a03-9f20-3e1c110b639f" providerId="ADAL" clId="{739FE63E-C17F-45F2-924A-52EAAC374FE2}" dt="2023-01-16T13:06:18.726" v="2368"/>
          <ac:spMkLst>
            <pc:docMk/>
            <pc:sldMk cId="3047129100" sldId="327"/>
            <ac:spMk id="9" creationId="{8380AD67-C5CA-4918-B4BB-C359BB03EEDD}"/>
          </ac:spMkLst>
        </pc:spChg>
        <pc:spChg chg="del">
          <ac:chgData name="Barbara Frick" userId="c327110a-68e9-4a03-9f20-3e1c110b639f" providerId="ADAL" clId="{739FE63E-C17F-45F2-924A-52EAAC374FE2}" dt="2023-01-16T13:06:18.726" v="2368"/>
          <ac:spMkLst>
            <pc:docMk/>
            <pc:sldMk cId="3047129100" sldId="327"/>
            <ac:spMk id="11" creationId="{EABAD4DA-87BA-4F70-9EF0-45C6BCF17823}"/>
          </ac:spMkLst>
        </pc:spChg>
        <pc:spChg chg="del">
          <ac:chgData name="Barbara Frick" userId="c327110a-68e9-4a03-9f20-3e1c110b639f" providerId="ADAL" clId="{739FE63E-C17F-45F2-924A-52EAAC374FE2}" dt="2023-01-16T13:06:18.726" v="2368"/>
          <ac:spMkLst>
            <pc:docMk/>
            <pc:sldMk cId="3047129100" sldId="327"/>
            <ac:spMk id="13" creationId="{915128D9-2797-47FA-B6FE-EC24E6B8437A}"/>
          </ac:spMkLst>
        </pc:spChg>
        <pc:picChg chg="del">
          <ac:chgData name="Barbara Frick" userId="c327110a-68e9-4a03-9f20-3e1c110b639f" providerId="ADAL" clId="{739FE63E-C17F-45F2-924A-52EAAC374FE2}" dt="2023-01-16T13:08:22.235" v="2377" actId="478"/>
          <ac:picMkLst>
            <pc:docMk/>
            <pc:sldMk cId="3047129100" sldId="327"/>
            <ac:picMk id="6146" creationId="{B4270A37-71D9-DC18-1960-60A83632BE8C}"/>
          </ac:picMkLst>
        </pc:picChg>
        <pc:picChg chg="add mod">
          <ac:chgData name="Barbara Frick" userId="c327110a-68e9-4a03-9f20-3e1c110b639f" providerId="ADAL" clId="{739FE63E-C17F-45F2-924A-52EAAC374FE2}" dt="2023-01-16T13:09:08.323" v="2387" actId="1076"/>
          <ac:picMkLst>
            <pc:docMk/>
            <pc:sldMk cId="3047129100" sldId="327"/>
            <ac:picMk id="7170" creationId="{6E236FA1-29C9-00AB-2F2F-EA2801733D0F}"/>
          </ac:picMkLst>
        </pc:picChg>
      </pc:sldChg>
      <pc:sldChg chg="addSp delSp add del setBg delDesignElem">
        <pc:chgData name="Barbara Frick" userId="c327110a-68e9-4a03-9f20-3e1c110b639f" providerId="ADAL" clId="{739FE63E-C17F-45F2-924A-52EAAC374FE2}" dt="2023-01-16T13:08:56.217" v="2384"/>
        <pc:sldMkLst>
          <pc:docMk/>
          <pc:sldMk cId="3230789263" sldId="328"/>
        </pc:sldMkLst>
        <pc:spChg chg="add del">
          <ac:chgData name="Barbara Frick" userId="c327110a-68e9-4a03-9f20-3e1c110b639f" providerId="ADAL" clId="{739FE63E-C17F-45F2-924A-52EAAC374FE2}" dt="2023-01-16T13:08:56.217" v="2384"/>
          <ac:spMkLst>
            <pc:docMk/>
            <pc:sldMk cId="3230789263" sldId="328"/>
            <ac:spMk id="9" creationId="{8380AD67-C5CA-4918-B4BB-C359BB03EEDD}"/>
          </ac:spMkLst>
        </pc:spChg>
        <pc:spChg chg="add del">
          <ac:chgData name="Barbara Frick" userId="c327110a-68e9-4a03-9f20-3e1c110b639f" providerId="ADAL" clId="{739FE63E-C17F-45F2-924A-52EAAC374FE2}" dt="2023-01-16T13:08:56.217" v="2384"/>
          <ac:spMkLst>
            <pc:docMk/>
            <pc:sldMk cId="3230789263" sldId="328"/>
            <ac:spMk id="11" creationId="{EABAD4DA-87BA-4F70-9EF0-45C6BCF17823}"/>
          </ac:spMkLst>
        </pc:spChg>
        <pc:spChg chg="add del">
          <ac:chgData name="Barbara Frick" userId="c327110a-68e9-4a03-9f20-3e1c110b639f" providerId="ADAL" clId="{739FE63E-C17F-45F2-924A-52EAAC374FE2}" dt="2023-01-16T13:08:56.217" v="2384"/>
          <ac:spMkLst>
            <pc:docMk/>
            <pc:sldMk cId="3230789263" sldId="328"/>
            <ac:spMk id="13" creationId="{915128D9-2797-47FA-B6FE-EC24E6B8437A}"/>
          </ac:spMkLst>
        </pc:spChg>
      </pc:sldChg>
      <pc:sldChg chg="addSp delSp modSp add mod setBg delDesignElem">
        <pc:chgData name="Barbara Frick" userId="c327110a-68e9-4a03-9f20-3e1c110b639f" providerId="ADAL" clId="{739FE63E-C17F-45F2-924A-52EAAC374FE2}" dt="2023-01-17T20:00:08.584" v="3860" actId="478"/>
        <pc:sldMkLst>
          <pc:docMk/>
          <pc:sldMk cId="3753037228" sldId="328"/>
        </pc:sldMkLst>
        <pc:spChg chg="del mod">
          <ac:chgData name="Barbara Frick" userId="c327110a-68e9-4a03-9f20-3e1c110b639f" providerId="ADAL" clId="{739FE63E-C17F-45F2-924A-52EAAC374FE2}" dt="2023-01-17T20:00:04.327" v="3858" actId="478"/>
          <ac:spMkLst>
            <pc:docMk/>
            <pc:sldMk cId="3753037228" sldId="328"/>
            <ac:spMk id="2" creationId="{47841DE0-79ED-E9FB-AD62-4F97CAB944C4}"/>
          </ac:spMkLst>
        </pc:spChg>
        <pc:spChg chg="mod">
          <ac:chgData name="Barbara Frick" userId="c327110a-68e9-4a03-9f20-3e1c110b639f" providerId="ADAL" clId="{739FE63E-C17F-45F2-924A-52EAAC374FE2}" dt="2023-01-17T06:35:13.745" v="3406" actId="27636"/>
          <ac:spMkLst>
            <pc:docMk/>
            <pc:sldMk cId="3753037228" sldId="328"/>
            <ac:spMk id="3" creationId="{5C850A52-352F-8E66-43EA-B8396287D637}"/>
          </ac:spMkLst>
        </pc:spChg>
        <pc:spChg chg="add del mod">
          <ac:chgData name="Barbara Frick" userId="c327110a-68e9-4a03-9f20-3e1c110b639f" providerId="ADAL" clId="{739FE63E-C17F-45F2-924A-52EAAC374FE2}" dt="2023-01-17T20:00:08.584" v="3860" actId="478"/>
          <ac:spMkLst>
            <pc:docMk/>
            <pc:sldMk cId="3753037228" sldId="328"/>
            <ac:spMk id="5" creationId="{35835980-2F9B-CB7B-9B74-D65D74922B05}"/>
          </ac:spMkLst>
        </pc:spChg>
        <pc:spChg chg="add mod">
          <ac:chgData name="Barbara Frick" userId="c327110a-68e9-4a03-9f20-3e1c110b639f" providerId="ADAL" clId="{739FE63E-C17F-45F2-924A-52EAAC374FE2}" dt="2023-01-17T20:00:05.270" v="3859"/>
          <ac:spMkLst>
            <pc:docMk/>
            <pc:sldMk cId="3753037228" sldId="328"/>
            <ac:spMk id="6" creationId="{EC67C6B8-F046-3884-D4B1-7C5BAC14A32D}"/>
          </ac:spMkLst>
        </pc:spChg>
        <pc:spChg chg="del">
          <ac:chgData name="Barbara Frick" userId="c327110a-68e9-4a03-9f20-3e1c110b639f" providerId="ADAL" clId="{739FE63E-C17F-45F2-924A-52EAAC374FE2}" dt="2023-01-17T06:15:51.668" v="2861"/>
          <ac:spMkLst>
            <pc:docMk/>
            <pc:sldMk cId="3753037228" sldId="328"/>
            <ac:spMk id="9" creationId="{8380AD67-C5CA-4918-B4BB-C359BB03EEDD}"/>
          </ac:spMkLst>
        </pc:spChg>
        <pc:spChg chg="del">
          <ac:chgData name="Barbara Frick" userId="c327110a-68e9-4a03-9f20-3e1c110b639f" providerId="ADAL" clId="{739FE63E-C17F-45F2-924A-52EAAC374FE2}" dt="2023-01-17T06:15:51.668" v="2861"/>
          <ac:spMkLst>
            <pc:docMk/>
            <pc:sldMk cId="3753037228" sldId="328"/>
            <ac:spMk id="11" creationId="{EABAD4DA-87BA-4F70-9EF0-45C6BCF17823}"/>
          </ac:spMkLst>
        </pc:spChg>
        <pc:spChg chg="del">
          <ac:chgData name="Barbara Frick" userId="c327110a-68e9-4a03-9f20-3e1c110b639f" providerId="ADAL" clId="{739FE63E-C17F-45F2-924A-52EAAC374FE2}" dt="2023-01-17T06:15:51.668" v="2861"/>
          <ac:spMkLst>
            <pc:docMk/>
            <pc:sldMk cId="3753037228" sldId="328"/>
            <ac:spMk id="13" creationId="{915128D9-2797-47FA-B6FE-EC24E6B8437A}"/>
          </ac:spMkLst>
        </pc:spChg>
      </pc:sldChg>
      <pc:sldChg chg="addSp delSp modSp new mod ord">
        <pc:chgData name="Barbara Frick" userId="c327110a-68e9-4a03-9f20-3e1c110b639f" providerId="ADAL" clId="{739FE63E-C17F-45F2-924A-52EAAC374FE2}" dt="2023-01-17T20:17:59.901" v="3886" actId="20577"/>
        <pc:sldMkLst>
          <pc:docMk/>
          <pc:sldMk cId="425477532" sldId="329"/>
        </pc:sldMkLst>
        <pc:spChg chg="mod">
          <ac:chgData name="Barbara Frick" userId="c327110a-68e9-4a03-9f20-3e1c110b639f" providerId="ADAL" clId="{739FE63E-C17F-45F2-924A-52EAAC374FE2}" dt="2023-01-17T20:17:59.901" v="3886" actId="20577"/>
          <ac:spMkLst>
            <pc:docMk/>
            <pc:sldMk cId="425477532" sldId="329"/>
            <ac:spMk id="2" creationId="{5C7FE254-A098-A3CB-6186-789512D18461}"/>
          </ac:spMkLst>
        </pc:spChg>
        <pc:spChg chg="add del mod">
          <ac:chgData name="Barbara Frick" userId="c327110a-68e9-4a03-9f20-3e1c110b639f" providerId="ADAL" clId="{739FE63E-C17F-45F2-924A-52EAAC374FE2}" dt="2023-01-17T06:32:09.117" v="3325" actId="478"/>
          <ac:spMkLst>
            <pc:docMk/>
            <pc:sldMk cId="425477532" sldId="329"/>
            <ac:spMk id="3" creationId="{C8DE62D4-B550-7494-7E48-0FCA3AB49E9B}"/>
          </ac:spMkLst>
        </pc:spChg>
        <pc:spChg chg="add del mod">
          <ac:chgData name="Barbara Frick" userId="c327110a-68e9-4a03-9f20-3e1c110b639f" providerId="ADAL" clId="{739FE63E-C17F-45F2-924A-52EAAC374FE2}" dt="2023-01-17T06:32:12.418" v="3326" actId="478"/>
          <ac:spMkLst>
            <pc:docMk/>
            <pc:sldMk cId="425477532" sldId="329"/>
            <ac:spMk id="8" creationId="{3A282AB3-2CF8-DC0D-DE5C-F5C168A98766}"/>
          </ac:spMkLst>
        </pc:spChg>
        <pc:spChg chg="add mod">
          <ac:chgData name="Barbara Frick" userId="c327110a-68e9-4a03-9f20-3e1c110b639f" providerId="ADAL" clId="{739FE63E-C17F-45F2-924A-52EAAC374FE2}" dt="2023-01-17T17:14:02.509" v="3739" actId="20577"/>
          <ac:spMkLst>
            <pc:docMk/>
            <pc:sldMk cId="425477532" sldId="329"/>
            <ac:spMk id="9" creationId="{FD2937E2-A89B-A7AF-B3A2-9D932AD6AB1A}"/>
          </ac:spMkLst>
        </pc:spChg>
        <pc:graphicFrameChg chg="add mod modGraphic">
          <ac:chgData name="Barbara Frick" userId="c327110a-68e9-4a03-9f20-3e1c110b639f" providerId="ADAL" clId="{739FE63E-C17F-45F2-924A-52EAAC374FE2}" dt="2023-01-17T19:45:51.947" v="3806" actId="20577"/>
          <ac:graphicFrameMkLst>
            <pc:docMk/>
            <pc:sldMk cId="425477532" sldId="329"/>
            <ac:graphicFrameMk id="6" creationId="{1436ADC1-B645-BCCF-F790-8B29A7BAAEA1}"/>
          </ac:graphicFrameMkLst>
        </pc:graphicFrameChg>
        <pc:picChg chg="add del mod">
          <ac:chgData name="Barbara Frick" userId="c327110a-68e9-4a03-9f20-3e1c110b639f" providerId="ADAL" clId="{739FE63E-C17F-45F2-924A-52EAAC374FE2}" dt="2023-01-17T06:27:25.627" v="3075"/>
          <ac:picMkLst>
            <pc:docMk/>
            <pc:sldMk cId="425477532" sldId="329"/>
            <ac:picMk id="4" creationId="{C8A504A3-E867-00C7-9AAF-7CC576A305DC}"/>
          </ac:picMkLst>
        </pc:picChg>
        <pc:picChg chg="add del mod">
          <ac:chgData name="Barbara Frick" userId="c327110a-68e9-4a03-9f20-3e1c110b639f" providerId="ADAL" clId="{739FE63E-C17F-45F2-924A-52EAAC374FE2}" dt="2023-01-17T06:32:06.079" v="3324" actId="478"/>
          <ac:picMkLst>
            <pc:docMk/>
            <pc:sldMk cId="425477532" sldId="329"/>
            <ac:picMk id="5" creationId="{004909EF-AE36-F4A9-2F85-494450F1F51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2F9D3-3236-49D6-B727-6054CE5EA7FA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AT"/>
        </a:p>
      </dgm:t>
    </dgm:pt>
    <dgm:pt modelId="{19361CCB-00E5-4A7E-8C9C-62ACDD14CF13}">
      <dgm:prSet phldrT="[Text]" custT="1"/>
      <dgm:spPr/>
      <dgm:t>
        <a:bodyPr/>
        <a:lstStyle/>
        <a:p>
          <a:r>
            <a:rPr lang="de-DE" sz="1600" b="1" dirty="0"/>
            <a:t>Wertehaltung</a:t>
          </a:r>
          <a:endParaRPr lang="de-AT" sz="1600" b="1" dirty="0"/>
        </a:p>
      </dgm:t>
    </dgm:pt>
    <dgm:pt modelId="{43875B1F-2A39-4375-949B-B222B76A46B5}" type="parTrans" cxnId="{EA8F2B1C-F1F0-42A3-B972-6749D6A6D4FD}">
      <dgm:prSet/>
      <dgm:spPr/>
      <dgm:t>
        <a:bodyPr/>
        <a:lstStyle/>
        <a:p>
          <a:endParaRPr lang="de-AT" sz="1600" b="1"/>
        </a:p>
      </dgm:t>
    </dgm:pt>
    <dgm:pt modelId="{7BC0E91E-5857-47CA-95DB-D77AB35EA7D4}" type="sibTrans" cxnId="{EA8F2B1C-F1F0-42A3-B972-6749D6A6D4FD}">
      <dgm:prSet/>
      <dgm:spPr/>
      <dgm:t>
        <a:bodyPr/>
        <a:lstStyle/>
        <a:p>
          <a:endParaRPr lang="de-AT" sz="1600" b="1"/>
        </a:p>
      </dgm:t>
    </dgm:pt>
    <dgm:pt modelId="{C1C62891-4006-492C-8E4F-11F71F9C651D}">
      <dgm:prSet phldrT="[Text]" custT="1"/>
      <dgm:spPr/>
      <dgm:t>
        <a:bodyPr/>
        <a:lstStyle/>
        <a:p>
          <a:r>
            <a:rPr lang="de-DE" sz="1600" b="1" dirty="0"/>
            <a:t>Mitarbeiter-motivation</a:t>
          </a:r>
          <a:endParaRPr lang="de-AT" sz="1600" b="1" dirty="0"/>
        </a:p>
      </dgm:t>
    </dgm:pt>
    <dgm:pt modelId="{BAC054C6-E639-430C-85C0-163DA0E0FB6B}" type="parTrans" cxnId="{464EEB2A-2917-43E3-A29E-E8A0A1104D64}">
      <dgm:prSet/>
      <dgm:spPr/>
      <dgm:t>
        <a:bodyPr/>
        <a:lstStyle/>
        <a:p>
          <a:endParaRPr lang="de-AT" sz="1600" b="1"/>
        </a:p>
      </dgm:t>
    </dgm:pt>
    <dgm:pt modelId="{24A450DD-AD43-416F-84FF-157EF562AD55}" type="sibTrans" cxnId="{464EEB2A-2917-43E3-A29E-E8A0A1104D64}">
      <dgm:prSet/>
      <dgm:spPr/>
      <dgm:t>
        <a:bodyPr/>
        <a:lstStyle/>
        <a:p>
          <a:endParaRPr lang="de-AT" sz="1600" b="1"/>
        </a:p>
      </dgm:t>
    </dgm:pt>
    <dgm:pt modelId="{E65F7BD7-8F1B-4F39-B8F5-549781EE0A23}">
      <dgm:prSet phldrT="[Text]" custT="1"/>
      <dgm:spPr/>
      <dgm:t>
        <a:bodyPr/>
        <a:lstStyle/>
        <a:p>
          <a:r>
            <a:rPr lang="de-DE" sz="1600" b="1" dirty="0"/>
            <a:t>Wettbewerbs-vorteil</a:t>
          </a:r>
        </a:p>
        <a:p>
          <a:r>
            <a:rPr lang="de-DE" sz="1600" b="1" dirty="0"/>
            <a:t>Reputation</a:t>
          </a:r>
          <a:endParaRPr lang="de-AT" sz="1600" b="1" dirty="0"/>
        </a:p>
      </dgm:t>
    </dgm:pt>
    <dgm:pt modelId="{DED4C58F-4E39-4552-ADB3-7BD3FEA0DD43}" type="parTrans" cxnId="{6F810DC7-93FF-4D90-8D6E-EF2A6D25A34D}">
      <dgm:prSet/>
      <dgm:spPr/>
      <dgm:t>
        <a:bodyPr/>
        <a:lstStyle/>
        <a:p>
          <a:endParaRPr lang="de-AT" sz="1600" b="1"/>
        </a:p>
      </dgm:t>
    </dgm:pt>
    <dgm:pt modelId="{7B20B88A-D516-47FD-AC08-CD71F925EF9B}" type="sibTrans" cxnId="{6F810DC7-93FF-4D90-8D6E-EF2A6D25A34D}">
      <dgm:prSet/>
      <dgm:spPr/>
      <dgm:t>
        <a:bodyPr/>
        <a:lstStyle/>
        <a:p>
          <a:endParaRPr lang="de-AT" sz="1600" b="1"/>
        </a:p>
      </dgm:t>
    </dgm:pt>
    <dgm:pt modelId="{56717900-8710-4BF1-9283-CB06BB5F136D}">
      <dgm:prSet phldrT="[Text]" custT="1"/>
      <dgm:spPr/>
      <dgm:t>
        <a:bodyPr/>
        <a:lstStyle/>
        <a:p>
          <a:r>
            <a:rPr lang="de-DE" sz="1600" b="1" dirty="0" err="1"/>
            <a:t>Risikoein</a:t>
          </a:r>
          <a:r>
            <a:rPr lang="de-DE" sz="1600" b="1" dirty="0"/>
            <a:t>-schätzung</a:t>
          </a:r>
        </a:p>
        <a:p>
          <a:r>
            <a:rPr lang="de-DE" sz="1600" b="1" dirty="0"/>
            <a:t>Resilienz</a:t>
          </a:r>
          <a:endParaRPr lang="de-AT" sz="1600" b="1" dirty="0"/>
        </a:p>
      </dgm:t>
    </dgm:pt>
    <dgm:pt modelId="{501D9FE8-6D23-45FB-BC57-2BE6977A7AD9}" type="parTrans" cxnId="{66B92333-8220-47D5-8C47-9E15DACC2A23}">
      <dgm:prSet/>
      <dgm:spPr/>
      <dgm:t>
        <a:bodyPr/>
        <a:lstStyle/>
        <a:p>
          <a:endParaRPr lang="de-AT" sz="1600" b="1"/>
        </a:p>
      </dgm:t>
    </dgm:pt>
    <dgm:pt modelId="{145349AC-D99D-43EC-87E1-643A37C569D9}" type="sibTrans" cxnId="{66B92333-8220-47D5-8C47-9E15DACC2A23}">
      <dgm:prSet/>
      <dgm:spPr/>
      <dgm:t>
        <a:bodyPr/>
        <a:lstStyle/>
        <a:p>
          <a:endParaRPr lang="de-AT" sz="1600" b="1"/>
        </a:p>
      </dgm:t>
    </dgm:pt>
    <dgm:pt modelId="{16005087-4622-4D19-81B6-F9249E92B9D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b="1" dirty="0"/>
            <a:t>Zugang zu Förder- und Finanzmittel</a:t>
          </a:r>
          <a:endParaRPr lang="de-AT" sz="1600" b="1" dirty="0"/>
        </a:p>
      </dgm:t>
    </dgm:pt>
    <dgm:pt modelId="{D62E316E-B53E-49DF-878B-E91ED996217E}" type="parTrans" cxnId="{8AF7B0DE-0882-4B81-A236-A764AFA29AD3}">
      <dgm:prSet/>
      <dgm:spPr/>
      <dgm:t>
        <a:bodyPr/>
        <a:lstStyle/>
        <a:p>
          <a:endParaRPr lang="de-AT" sz="1600" b="1"/>
        </a:p>
      </dgm:t>
    </dgm:pt>
    <dgm:pt modelId="{C0BE3194-2AE6-4312-B86D-0BB920817250}" type="sibTrans" cxnId="{8AF7B0DE-0882-4B81-A236-A764AFA29AD3}">
      <dgm:prSet/>
      <dgm:spPr/>
      <dgm:t>
        <a:bodyPr/>
        <a:lstStyle/>
        <a:p>
          <a:endParaRPr lang="de-AT" sz="1600" b="1"/>
        </a:p>
      </dgm:t>
    </dgm:pt>
    <dgm:pt modelId="{F14E64B6-9858-4ED1-9884-5F57D2D611DA}">
      <dgm:prSet custT="1"/>
      <dgm:spPr/>
      <dgm:t>
        <a:bodyPr/>
        <a:lstStyle/>
        <a:p>
          <a:r>
            <a:rPr lang="de-DE" sz="1600" b="1" dirty="0"/>
            <a:t>Stakeholder-einbindung</a:t>
          </a:r>
          <a:endParaRPr lang="de-AT" sz="1600" b="1" dirty="0"/>
        </a:p>
      </dgm:t>
    </dgm:pt>
    <dgm:pt modelId="{81947889-AC5A-430B-9697-647F22E9DF8D}" type="parTrans" cxnId="{65D29F02-34BB-454B-85B8-17FF767DB404}">
      <dgm:prSet/>
      <dgm:spPr/>
      <dgm:t>
        <a:bodyPr/>
        <a:lstStyle/>
        <a:p>
          <a:endParaRPr lang="de-AT"/>
        </a:p>
      </dgm:t>
    </dgm:pt>
    <dgm:pt modelId="{DE9D422A-0503-4542-AA91-C140185D863F}" type="sibTrans" cxnId="{65D29F02-34BB-454B-85B8-17FF767DB404}">
      <dgm:prSet/>
      <dgm:spPr/>
      <dgm:t>
        <a:bodyPr/>
        <a:lstStyle/>
        <a:p>
          <a:endParaRPr lang="de-AT"/>
        </a:p>
      </dgm:t>
    </dgm:pt>
    <dgm:pt modelId="{78DBA066-150A-4826-B62C-89B5DE21F348}" type="pres">
      <dgm:prSet presAssocID="{3B82F9D3-3236-49D6-B727-6054CE5EA7FA}" presName="cycle" presStyleCnt="0">
        <dgm:presLayoutVars>
          <dgm:dir/>
          <dgm:resizeHandles val="exact"/>
        </dgm:presLayoutVars>
      </dgm:prSet>
      <dgm:spPr/>
    </dgm:pt>
    <dgm:pt modelId="{5B001E99-DE25-4BA9-A5FC-760AC7164C27}" type="pres">
      <dgm:prSet presAssocID="{19361CCB-00E5-4A7E-8C9C-62ACDD14CF13}" presName="node" presStyleLbl="node1" presStyleIdx="0" presStyleCnt="6" custScaleX="135170" custScaleY="104702">
        <dgm:presLayoutVars>
          <dgm:bulletEnabled val="1"/>
        </dgm:presLayoutVars>
      </dgm:prSet>
      <dgm:spPr/>
    </dgm:pt>
    <dgm:pt modelId="{2D1AD869-24BD-4B60-85D7-D8D7FCECFF6E}" type="pres">
      <dgm:prSet presAssocID="{19361CCB-00E5-4A7E-8C9C-62ACDD14CF13}" presName="spNode" presStyleCnt="0"/>
      <dgm:spPr/>
    </dgm:pt>
    <dgm:pt modelId="{CAE4B003-0324-4CB5-BAD4-FBF12B4B193C}" type="pres">
      <dgm:prSet presAssocID="{7BC0E91E-5857-47CA-95DB-D77AB35EA7D4}" presName="sibTrans" presStyleLbl="sibTrans1D1" presStyleIdx="0" presStyleCnt="6"/>
      <dgm:spPr/>
    </dgm:pt>
    <dgm:pt modelId="{B0FA272F-C224-4DCD-A054-83963C450F3D}" type="pres">
      <dgm:prSet presAssocID="{C1C62891-4006-492C-8E4F-11F71F9C651D}" presName="node" presStyleLbl="node1" presStyleIdx="1" presStyleCnt="6" custScaleX="135170" custScaleY="104702" custRadScaleRad="100408" custRadScaleInc="8129">
        <dgm:presLayoutVars>
          <dgm:bulletEnabled val="1"/>
        </dgm:presLayoutVars>
      </dgm:prSet>
      <dgm:spPr/>
    </dgm:pt>
    <dgm:pt modelId="{A7A2D020-AE3D-4BBE-9825-6E08DD8BC1F5}" type="pres">
      <dgm:prSet presAssocID="{C1C62891-4006-492C-8E4F-11F71F9C651D}" presName="spNode" presStyleCnt="0"/>
      <dgm:spPr/>
    </dgm:pt>
    <dgm:pt modelId="{8AC7CDA2-CD9D-4D45-BBE5-3B8310052DFB}" type="pres">
      <dgm:prSet presAssocID="{24A450DD-AD43-416F-84FF-157EF562AD55}" presName="sibTrans" presStyleLbl="sibTrans1D1" presStyleIdx="1" presStyleCnt="6"/>
      <dgm:spPr/>
    </dgm:pt>
    <dgm:pt modelId="{98630000-F63E-4653-84B9-BB8EE565BB67}" type="pres">
      <dgm:prSet presAssocID="{E65F7BD7-8F1B-4F39-B8F5-549781EE0A23}" presName="node" presStyleLbl="node1" presStyleIdx="2" presStyleCnt="6" custScaleX="135170" custScaleY="104702">
        <dgm:presLayoutVars>
          <dgm:bulletEnabled val="1"/>
        </dgm:presLayoutVars>
      </dgm:prSet>
      <dgm:spPr/>
    </dgm:pt>
    <dgm:pt modelId="{30838E5C-A163-4CA7-A476-4A760B195F9E}" type="pres">
      <dgm:prSet presAssocID="{E65F7BD7-8F1B-4F39-B8F5-549781EE0A23}" presName="spNode" presStyleCnt="0"/>
      <dgm:spPr/>
    </dgm:pt>
    <dgm:pt modelId="{29B0A572-1D16-446C-80A4-D800EBBFD106}" type="pres">
      <dgm:prSet presAssocID="{7B20B88A-D516-47FD-AC08-CD71F925EF9B}" presName="sibTrans" presStyleLbl="sibTrans1D1" presStyleIdx="2" presStyleCnt="6"/>
      <dgm:spPr/>
    </dgm:pt>
    <dgm:pt modelId="{2973942F-1EC7-40DB-BFC7-1F8C69689BC8}" type="pres">
      <dgm:prSet presAssocID="{56717900-8710-4BF1-9283-CB06BB5F136D}" presName="node" presStyleLbl="node1" presStyleIdx="3" presStyleCnt="6" custScaleX="135170" custScaleY="104702">
        <dgm:presLayoutVars>
          <dgm:bulletEnabled val="1"/>
        </dgm:presLayoutVars>
      </dgm:prSet>
      <dgm:spPr/>
    </dgm:pt>
    <dgm:pt modelId="{6EE63FF1-9397-4D3E-BADE-8FF9F9A8668D}" type="pres">
      <dgm:prSet presAssocID="{56717900-8710-4BF1-9283-CB06BB5F136D}" presName="spNode" presStyleCnt="0"/>
      <dgm:spPr/>
    </dgm:pt>
    <dgm:pt modelId="{08DFF210-3EEF-4A0F-A68E-9ED4E075987C}" type="pres">
      <dgm:prSet presAssocID="{145349AC-D99D-43EC-87E1-643A37C569D9}" presName="sibTrans" presStyleLbl="sibTrans1D1" presStyleIdx="3" presStyleCnt="6"/>
      <dgm:spPr/>
    </dgm:pt>
    <dgm:pt modelId="{6590CA68-9D7B-4B94-8D44-D7529E61DCC0}" type="pres">
      <dgm:prSet presAssocID="{16005087-4622-4D19-81B6-F9249E92B9D2}" presName="node" presStyleLbl="node1" presStyleIdx="4" presStyleCnt="6" custScaleX="135170" custScaleY="104702">
        <dgm:presLayoutVars>
          <dgm:bulletEnabled val="1"/>
        </dgm:presLayoutVars>
      </dgm:prSet>
      <dgm:spPr/>
    </dgm:pt>
    <dgm:pt modelId="{A084EA70-329A-4DB3-8691-4096FCAD5502}" type="pres">
      <dgm:prSet presAssocID="{16005087-4622-4D19-81B6-F9249E92B9D2}" presName="spNode" presStyleCnt="0"/>
      <dgm:spPr/>
    </dgm:pt>
    <dgm:pt modelId="{9004DE43-A844-47F1-91D0-C1FF26639B63}" type="pres">
      <dgm:prSet presAssocID="{C0BE3194-2AE6-4312-B86D-0BB920817250}" presName="sibTrans" presStyleLbl="sibTrans1D1" presStyleIdx="4" presStyleCnt="6"/>
      <dgm:spPr/>
    </dgm:pt>
    <dgm:pt modelId="{2814DBBF-C1DA-444E-B664-FF1DCC587245}" type="pres">
      <dgm:prSet presAssocID="{F14E64B6-9858-4ED1-9884-5F57D2D611DA}" presName="node" presStyleLbl="node1" presStyleIdx="5" presStyleCnt="6" custScaleX="129916" custScaleY="102117">
        <dgm:presLayoutVars>
          <dgm:bulletEnabled val="1"/>
        </dgm:presLayoutVars>
      </dgm:prSet>
      <dgm:spPr/>
    </dgm:pt>
    <dgm:pt modelId="{4546F975-4539-44C0-A729-DCE6D09B51E4}" type="pres">
      <dgm:prSet presAssocID="{F14E64B6-9858-4ED1-9884-5F57D2D611DA}" presName="spNode" presStyleCnt="0"/>
      <dgm:spPr/>
    </dgm:pt>
    <dgm:pt modelId="{E3F2688A-5965-43EC-AFAA-D89B77EF699C}" type="pres">
      <dgm:prSet presAssocID="{DE9D422A-0503-4542-AA91-C140185D863F}" presName="sibTrans" presStyleLbl="sibTrans1D1" presStyleIdx="5" presStyleCnt="6"/>
      <dgm:spPr/>
    </dgm:pt>
  </dgm:ptLst>
  <dgm:cxnLst>
    <dgm:cxn modelId="{65D29F02-34BB-454B-85B8-17FF767DB404}" srcId="{3B82F9D3-3236-49D6-B727-6054CE5EA7FA}" destId="{F14E64B6-9858-4ED1-9884-5F57D2D611DA}" srcOrd="5" destOrd="0" parTransId="{81947889-AC5A-430B-9697-647F22E9DF8D}" sibTransId="{DE9D422A-0503-4542-AA91-C140185D863F}"/>
    <dgm:cxn modelId="{B4443408-E8EE-4200-B73B-D6C45C29F9E9}" type="presOf" srcId="{19361CCB-00E5-4A7E-8C9C-62ACDD14CF13}" destId="{5B001E99-DE25-4BA9-A5FC-760AC7164C27}" srcOrd="0" destOrd="0" presId="urn:microsoft.com/office/officeart/2005/8/layout/cycle6"/>
    <dgm:cxn modelId="{64A52B11-930E-4AD6-8A81-296C87E45383}" type="presOf" srcId="{F14E64B6-9858-4ED1-9884-5F57D2D611DA}" destId="{2814DBBF-C1DA-444E-B664-FF1DCC587245}" srcOrd="0" destOrd="0" presId="urn:microsoft.com/office/officeart/2005/8/layout/cycle6"/>
    <dgm:cxn modelId="{EA8F2B1C-F1F0-42A3-B972-6749D6A6D4FD}" srcId="{3B82F9D3-3236-49D6-B727-6054CE5EA7FA}" destId="{19361CCB-00E5-4A7E-8C9C-62ACDD14CF13}" srcOrd="0" destOrd="0" parTransId="{43875B1F-2A39-4375-949B-B222B76A46B5}" sibTransId="{7BC0E91E-5857-47CA-95DB-D77AB35EA7D4}"/>
    <dgm:cxn modelId="{464EEB2A-2917-43E3-A29E-E8A0A1104D64}" srcId="{3B82F9D3-3236-49D6-B727-6054CE5EA7FA}" destId="{C1C62891-4006-492C-8E4F-11F71F9C651D}" srcOrd="1" destOrd="0" parTransId="{BAC054C6-E639-430C-85C0-163DA0E0FB6B}" sibTransId="{24A450DD-AD43-416F-84FF-157EF562AD55}"/>
    <dgm:cxn modelId="{66B92333-8220-47D5-8C47-9E15DACC2A23}" srcId="{3B82F9D3-3236-49D6-B727-6054CE5EA7FA}" destId="{56717900-8710-4BF1-9283-CB06BB5F136D}" srcOrd="3" destOrd="0" parTransId="{501D9FE8-6D23-45FB-BC57-2BE6977A7AD9}" sibTransId="{145349AC-D99D-43EC-87E1-643A37C569D9}"/>
    <dgm:cxn modelId="{9CE63A3E-2D5D-49E0-82CA-EE4D3A6DC47C}" type="presOf" srcId="{E65F7BD7-8F1B-4F39-B8F5-549781EE0A23}" destId="{98630000-F63E-4653-84B9-BB8EE565BB67}" srcOrd="0" destOrd="0" presId="urn:microsoft.com/office/officeart/2005/8/layout/cycle6"/>
    <dgm:cxn modelId="{6F849275-0C64-4B87-8C16-C7DE499CE8CA}" type="presOf" srcId="{56717900-8710-4BF1-9283-CB06BB5F136D}" destId="{2973942F-1EC7-40DB-BFC7-1F8C69689BC8}" srcOrd="0" destOrd="0" presId="urn:microsoft.com/office/officeart/2005/8/layout/cycle6"/>
    <dgm:cxn modelId="{7B78908B-F82A-456F-819C-858D678877CE}" type="presOf" srcId="{DE9D422A-0503-4542-AA91-C140185D863F}" destId="{E3F2688A-5965-43EC-AFAA-D89B77EF699C}" srcOrd="0" destOrd="0" presId="urn:microsoft.com/office/officeart/2005/8/layout/cycle6"/>
    <dgm:cxn modelId="{0CD25098-A13A-4CF9-8858-1277809D97E0}" type="presOf" srcId="{C0BE3194-2AE6-4312-B86D-0BB920817250}" destId="{9004DE43-A844-47F1-91D0-C1FF26639B63}" srcOrd="0" destOrd="0" presId="urn:microsoft.com/office/officeart/2005/8/layout/cycle6"/>
    <dgm:cxn modelId="{8CCE969D-433F-4E96-B039-C566080CDD91}" type="presOf" srcId="{3B82F9D3-3236-49D6-B727-6054CE5EA7FA}" destId="{78DBA066-150A-4826-B62C-89B5DE21F348}" srcOrd="0" destOrd="0" presId="urn:microsoft.com/office/officeart/2005/8/layout/cycle6"/>
    <dgm:cxn modelId="{F145319F-653A-46A1-87EB-0A63B91D8C59}" type="presOf" srcId="{16005087-4622-4D19-81B6-F9249E92B9D2}" destId="{6590CA68-9D7B-4B94-8D44-D7529E61DCC0}" srcOrd="0" destOrd="0" presId="urn:microsoft.com/office/officeart/2005/8/layout/cycle6"/>
    <dgm:cxn modelId="{82B23EA5-1138-4601-9513-B8496BB807A7}" type="presOf" srcId="{145349AC-D99D-43EC-87E1-643A37C569D9}" destId="{08DFF210-3EEF-4A0F-A68E-9ED4E075987C}" srcOrd="0" destOrd="0" presId="urn:microsoft.com/office/officeart/2005/8/layout/cycle6"/>
    <dgm:cxn modelId="{AA1000AB-A67B-420C-BBFE-80D607B12989}" type="presOf" srcId="{C1C62891-4006-492C-8E4F-11F71F9C651D}" destId="{B0FA272F-C224-4DCD-A054-83963C450F3D}" srcOrd="0" destOrd="0" presId="urn:microsoft.com/office/officeart/2005/8/layout/cycle6"/>
    <dgm:cxn modelId="{2FEF51B3-B8E9-425B-9E9E-5871EA79DE80}" type="presOf" srcId="{24A450DD-AD43-416F-84FF-157EF562AD55}" destId="{8AC7CDA2-CD9D-4D45-BBE5-3B8310052DFB}" srcOrd="0" destOrd="0" presId="urn:microsoft.com/office/officeart/2005/8/layout/cycle6"/>
    <dgm:cxn modelId="{6F810DC7-93FF-4D90-8D6E-EF2A6D25A34D}" srcId="{3B82F9D3-3236-49D6-B727-6054CE5EA7FA}" destId="{E65F7BD7-8F1B-4F39-B8F5-549781EE0A23}" srcOrd="2" destOrd="0" parTransId="{DED4C58F-4E39-4552-ADB3-7BD3FEA0DD43}" sibTransId="{7B20B88A-D516-47FD-AC08-CD71F925EF9B}"/>
    <dgm:cxn modelId="{B455ADD0-485B-42D7-A572-C0D567361519}" type="presOf" srcId="{7BC0E91E-5857-47CA-95DB-D77AB35EA7D4}" destId="{CAE4B003-0324-4CB5-BAD4-FBF12B4B193C}" srcOrd="0" destOrd="0" presId="urn:microsoft.com/office/officeart/2005/8/layout/cycle6"/>
    <dgm:cxn modelId="{8AF7B0DE-0882-4B81-A236-A764AFA29AD3}" srcId="{3B82F9D3-3236-49D6-B727-6054CE5EA7FA}" destId="{16005087-4622-4D19-81B6-F9249E92B9D2}" srcOrd="4" destOrd="0" parTransId="{D62E316E-B53E-49DF-878B-E91ED996217E}" sibTransId="{C0BE3194-2AE6-4312-B86D-0BB920817250}"/>
    <dgm:cxn modelId="{887314FB-19C4-4F7A-8241-2525471B1E95}" type="presOf" srcId="{7B20B88A-D516-47FD-AC08-CD71F925EF9B}" destId="{29B0A572-1D16-446C-80A4-D800EBBFD106}" srcOrd="0" destOrd="0" presId="urn:microsoft.com/office/officeart/2005/8/layout/cycle6"/>
    <dgm:cxn modelId="{2F5CC854-FF61-434A-9457-EF684CDC5F70}" type="presParOf" srcId="{78DBA066-150A-4826-B62C-89B5DE21F348}" destId="{5B001E99-DE25-4BA9-A5FC-760AC7164C27}" srcOrd="0" destOrd="0" presId="urn:microsoft.com/office/officeart/2005/8/layout/cycle6"/>
    <dgm:cxn modelId="{795738F4-78FB-4333-B2F6-07208B0CC207}" type="presParOf" srcId="{78DBA066-150A-4826-B62C-89B5DE21F348}" destId="{2D1AD869-24BD-4B60-85D7-D8D7FCECFF6E}" srcOrd="1" destOrd="0" presId="urn:microsoft.com/office/officeart/2005/8/layout/cycle6"/>
    <dgm:cxn modelId="{802B5072-6ED4-4C3E-A2D2-1005DB3F109F}" type="presParOf" srcId="{78DBA066-150A-4826-B62C-89B5DE21F348}" destId="{CAE4B003-0324-4CB5-BAD4-FBF12B4B193C}" srcOrd="2" destOrd="0" presId="urn:microsoft.com/office/officeart/2005/8/layout/cycle6"/>
    <dgm:cxn modelId="{FBB02415-00EF-46BE-B0C8-15620D664825}" type="presParOf" srcId="{78DBA066-150A-4826-B62C-89B5DE21F348}" destId="{B0FA272F-C224-4DCD-A054-83963C450F3D}" srcOrd="3" destOrd="0" presId="urn:microsoft.com/office/officeart/2005/8/layout/cycle6"/>
    <dgm:cxn modelId="{F08C2685-17E7-4EF5-A30F-55DDA792B84B}" type="presParOf" srcId="{78DBA066-150A-4826-B62C-89B5DE21F348}" destId="{A7A2D020-AE3D-4BBE-9825-6E08DD8BC1F5}" srcOrd="4" destOrd="0" presId="urn:microsoft.com/office/officeart/2005/8/layout/cycle6"/>
    <dgm:cxn modelId="{B9EC0DDB-2CFF-4BFC-AF5A-F07CBFE5A0E1}" type="presParOf" srcId="{78DBA066-150A-4826-B62C-89B5DE21F348}" destId="{8AC7CDA2-CD9D-4D45-BBE5-3B8310052DFB}" srcOrd="5" destOrd="0" presId="urn:microsoft.com/office/officeart/2005/8/layout/cycle6"/>
    <dgm:cxn modelId="{0D31C9EE-36DC-42DF-884B-4C0400351612}" type="presParOf" srcId="{78DBA066-150A-4826-B62C-89B5DE21F348}" destId="{98630000-F63E-4653-84B9-BB8EE565BB67}" srcOrd="6" destOrd="0" presId="urn:microsoft.com/office/officeart/2005/8/layout/cycle6"/>
    <dgm:cxn modelId="{119CE098-CF76-4BB4-B9D6-45616B1E90BF}" type="presParOf" srcId="{78DBA066-150A-4826-B62C-89B5DE21F348}" destId="{30838E5C-A163-4CA7-A476-4A760B195F9E}" srcOrd="7" destOrd="0" presId="urn:microsoft.com/office/officeart/2005/8/layout/cycle6"/>
    <dgm:cxn modelId="{99FA84D0-594C-4B2C-A4F1-7A82FEB77D88}" type="presParOf" srcId="{78DBA066-150A-4826-B62C-89B5DE21F348}" destId="{29B0A572-1D16-446C-80A4-D800EBBFD106}" srcOrd="8" destOrd="0" presId="urn:microsoft.com/office/officeart/2005/8/layout/cycle6"/>
    <dgm:cxn modelId="{2EF5BA23-A0BA-46E3-8A0B-753CA907D450}" type="presParOf" srcId="{78DBA066-150A-4826-B62C-89B5DE21F348}" destId="{2973942F-1EC7-40DB-BFC7-1F8C69689BC8}" srcOrd="9" destOrd="0" presId="urn:microsoft.com/office/officeart/2005/8/layout/cycle6"/>
    <dgm:cxn modelId="{D12F498E-DB8F-4BE2-9766-0C2B120C6E16}" type="presParOf" srcId="{78DBA066-150A-4826-B62C-89B5DE21F348}" destId="{6EE63FF1-9397-4D3E-BADE-8FF9F9A8668D}" srcOrd="10" destOrd="0" presId="urn:microsoft.com/office/officeart/2005/8/layout/cycle6"/>
    <dgm:cxn modelId="{87BEC5A3-EDEA-41DA-8C49-99322198D8C1}" type="presParOf" srcId="{78DBA066-150A-4826-B62C-89B5DE21F348}" destId="{08DFF210-3EEF-4A0F-A68E-9ED4E075987C}" srcOrd="11" destOrd="0" presId="urn:microsoft.com/office/officeart/2005/8/layout/cycle6"/>
    <dgm:cxn modelId="{7FDF8930-229A-491E-B8E6-14A70F7DAC48}" type="presParOf" srcId="{78DBA066-150A-4826-B62C-89B5DE21F348}" destId="{6590CA68-9D7B-4B94-8D44-D7529E61DCC0}" srcOrd="12" destOrd="0" presId="urn:microsoft.com/office/officeart/2005/8/layout/cycle6"/>
    <dgm:cxn modelId="{A92D4174-CB42-4B48-88BB-1C66EBC4C85A}" type="presParOf" srcId="{78DBA066-150A-4826-B62C-89B5DE21F348}" destId="{A084EA70-329A-4DB3-8691-4096FCAD5502}" srcOrd="13" destOrd="0" presId="urn:microsoft.com/office/officeart/2005/8/layout/cycle6"/>
    <dgm:cxn modelId="{FA780987-57DE-448F-A696-E0BBAF856486}" type="presParOf" srcId="{78DBA066-150A-4826-B62C-89B5DE21F348}" destId="{9004DE43-A844-47F1-91D0-C1FF26639B63}" srcOrd="14" destOrd="0" presId="urn:microsoft.com/office/officeart/2005/8/layout/cycle6"/>
    <dgm:cxn modelId="{0D2F16F4-1092-453C-847B-E49F83DB52E7}" type="presParOf" srcId="{78DBA066-150A-4826-B62C-89B5DE21F348}" destId="{2814DBBF-C1DA-444E-B664-FF1DCC587245}" srcOrd="15" destOrd="0" presId="urn:microsoft.com/office/officeart/2005/8/layout/cycle6"/>
    <dgm:cxn modelId="{79AA039B-18F7-41B6-8397-0D97262F275B}" type="presParOf" srcId="{78DBA066-150A-4826-B62C-89B5DE21F348}" destId="{4546F975-4539-44C0-A729-DCE6D09B51E4}" srcOrd="16" destOrd="0" presId="urn:microsoft.com/office/officeart/2005/8/layout/cycle6"/>
    <dgm:cxn modelId="{E1328AB9-748C-4558-A0EF-9E0F13A1C62B}" type="presParOf" srcId="{78DBA066-150A-4826-B62C-89B5DE21F348}" destId="{E3F2688A-5965-43EC-AFAA-D89B77EF699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85CAE-DB12-4F5B-856E-5D36BE34D7F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AT"/>
        </a:p>
      </dgm:t>
    </dgm:pt>
    <dgm:pt modelId="{7ADF083C-19DE-4BC8-BF72-CD7F5E8E7C96}">
      <dgm:prSet phldrT="[Text]" custT="1"/>
      <dgm:spPr/>
      <dgm:t>
        <a:bodyPr/>
        <a:lstStyle/>
        <a:p>
          <a:r>
            <a:rPr lang="de-DE" sz="1800" b="0" dirty="0"/>
            <a:t>Schritt 1 - Prozess in Gang bringen</a:t>
          </a:r>
          <a:endParaRPr lang="de-AT" sz="1800" b="0" dirty="0"/>
        </a:p>
      </dgm:t>
    </dgm:pt>
    <dgm:pt modelId="{BF430EFF-1D27-43AE-B1B3-83DD329C1A2F}" type="parTrans" cxnId="{008915D3-B94B-46FF-AF22-CE538F065E22}">
      <dgm:prSet/>
      <dgm:spPr/>
      <dgm:t>
        <a:bodyPr/>
        <a:lstStyle/>
        <a:p>
          <a:endParaRPr lang="de-AT"/>
        </a:p>
      </dgm:t>
    </dgm:pt>
    <dgm:pt modelId="{738387F1-B517-4821-BBBC-C3C26882817F}" type="sibTrans" cxnId="{008915D3-B94B-46FF-AF22-CE538F065E22}">
      <dgm:prSet/>
      <dgm:spPr/>
      <dgm:t>
        <a:bodyPr/>
        <a:lstStyle/>
        <a:p>
          <a:endParaRPr lang="de-AT"/>
        </a:p>
      </dgm:t>
    </dgm:pt>
    <dgm:pt modelId="{7149072C-9306-4058-8D6F-F0CE65199736}">
      <dgm:prSet phldrT="[Text]" custT="1"/>
      <dgm:spPr/>
      <dgm:t>
        <a:bodyPr/>
        <a:lstStyle/>
        <a:p>
          <a:r>
            <a:rPr lang="de-DE" sz="1800" dirty="0"/>
            <a:t>CSRD verstehen, Verantwortlichkeiten definieren, Doppelte Wesentlichkeitsanalyse</a:t>
          </a:r>
          <a:endParaRPr lang="de-AT" sz="1800" dirty="0"/>
        </a:p>
      </dgm:t>
    </dgm:pt>
    <dgm:pt modelId="{531B1C83-2FA1-402F-9320-F57590558801}" type="parTrans" cxnId="{6EE2C26B-DA8B-4904-9E97-39E63CC29339}">
      <dgm:prSet/>
      <dgm:spPr/>
      <dgm:t>
        <a:bodyPr/>
        <a:lstStyle/>
        <a:p>
          <a:endParaRPr lang="de-AT"/>
        </a:p>
      </dgm:t>
    </dgm:pt>
    <dgm:pt modelId="{1BA1983F-7095-41B3-835F-72A9F38A80DB}" type="sibTrans" cxnId="{6EE2C26B-DA8B-4904-9E97-39E63CC29339}">
      <dgm:prSet/>
      <dgm:spPr/>
      <dgm:t>
        <a:bodyPr/>
        <a:lstStyle/>
        <a:p>
          <a:endParaRPr lang="de-AT"/>
        </a:p>
      </dgm:t>
    </dgm:pt>
    <dgm:pt modelId="{D5135ACC-9042-44E6-9A46-E58324FE2730}">
      <dgm:prSet phldrT="[Text]" custT="1"/>
      <dgm:spPr/>
      <dgm:t>
        <a:bodyPr/>
        <a:lstStyle/>
        <a:p>
          <a:r>
            <a:rPr lang="de-DE" sz="1800" b="0" dirty="0"/>
            <a:t>Schritt 2 – </a:t>
          </a:r>
        </a:p>
        <a:p>
          <a:r>
            <a:rPr lang="de-DE" sz="1800" b="0" dirty="0"/>
            <a:t>Daten sammeln</a:t>
          </a:r>
          <a:endParaRPr lang="de-AT" sz="1800" b="0" dirty="0"/>
        </a:p>
      </dgm:t>
    </dgm:pt>
    <dgm:pt modelId="{67C89DB4-4BCD-464E-9182-86BBA9D83870}" type="parTrans" cxnId="{C848DDE1-4F63-4D74-893D-54C52633F1D1}">
      <dgm:prSet/>
      <dgm:spPr/>
      <dgm:t>
        <a:bodyPr/>
        <a:lstStyle/>
        <a:p>
          <a:endParaRPr lang="de-AT"/>
        </a:p>
      </dgm:t>
    </dgm:pt>
    <dgm:pt modelId="{B6F18C27-0E7B-4F3B-BE58-A0E57DCA9B3C}" type="sibTrans" cxnId="{C848DDE1-4F63-4D74-893D-54C52633F1D1}">
      <dgm:prSet/>
      <dgm:spPr/>
      <dgm:t>
        <a:bodyPr/>
        <a:lstStyle/>
        <a:p>
          <a:endParaRPr lang="de-AT"/>
        </a:p>
      </dgm:t>
    </dgm:pt>
    <dgm:pt modelId="{F79D3633-E213-4793-8E1A-56C7598113E0}">
      <dgm:prSet phldrT="[Text]" custT="1"/>
      <dgm:spPr/>
      <dgm:t>
        <a:bodyPr/>
        <a:lstStyle/>
        <a:p>
          <a:r>
            <a:rPr lang="de-DE" sz="1800" dirty="0"/>
            <a:t>Ziele und KPIs, Datenquellen festlegen, Datenerhebung Datenmanagement </a:t>
          </a:r>
          <a:endParaRPr lang="de-AT" sz="1800" dirty="0"/>
        </a:p>
      </dgm:t>
    </dgm:pt>
    <dgm:pt modelId="{ECEF9075-D79E-4533-8D4A-D61789CDA3AE}" type="parTrans" cxnId="{3B2A8A57-AEA7-4306-98E5-0FC58A502283}">
      <dgm:prSet/>
      <dgm:spPr/>
      <dgm:t>
        <a:bodyPr/>
        <a:lstStyle/>
        <a:p>
          <a:endParaRPr lang="de-AT"/>
        </a:p>
      </dgm:t>
    </dgm:pt>
    <dgm:pt modelId="{7A54F151-7037-4E36-AE41-F6ADCA4003D3}" type="sibTrans" cxnId="{3B2A8A57-AEA7-4306-98E5-0FC58A502283}">
      <dgm:prSet/>
      <dgm:spPr/>
      <dgm:t>
        <a:bodyPr/>
        <a:lstStyle/>
        <a:p>
          <a:endParaRPr lang="de-AT"/>
        </a:p>
      </dgm:t>
    </dgm:pt>
    <dgm:pt modelId="{F9D50163-3222-4858-998F-F961A2444CC0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de-DE" sz="1800" b="0" dirty="0"/>
            <a:t>Schritt 3 – </a:t>
          </a:r>
        </a:p>
        <a:p>
          <a:pPr>
            <a:spcAft>
              <a:spcPts val="0"/>
            </a:spcAft>
          </a:pPr>
          <a:r>
            <a:rPr lang="de-DE" sz="1800" b="0" dirty="0"/>
            <a:t>CSR</a:t>
          </a:r>
        </a:p>
        <a:p>
          <a:pPr>
            <a:spcAft>
              <a:spcPts val="0"/>
            </a:spcAft>
          </a:pPr>
          <a:r>
            <a:rPr lang="de-DE" sz="1800" b="0" dirty="0"/>
            <a:t>Implementieren</a:t>
          </a:r>
          <a:endParaRPr lang="de-AT" sz="1800" b="0" dirty="0"/>
        </a:p>
      </dgm:t>
    </dgm:pt>
    <dgm:pt modelId="{B4817F6F-67D0-4DAD-8E84-B52B45150108}" type="parTrans" cxnId="{1E4B132F-4990-453C-AFE4-81F1CB02D4ED}">
      <dgm:prSet/>
      <dgm:spPr/>
      <dgm:t>
        <a:bodyPr/>
        <a:lstStyle/>
        <a:p>
          <a:endParaRPr lang="de-AT"/>
        </a:p>
      </dgm:t>
    </dgm:pt>
    <dgm:pt modelId="{8EACA38E-C3C4-4662-AF5F-B3D21F416B45}" type="sibTrans" cxnId="{1E4B132F-4990-453C-AFE4-81F1CB02D4ED}">
      <dgm:prSet/>
      <dgm:spPr/>
      <dgm:t>
        <a:bodyPr/>
        <a:lstStyle/>
        <a:p>
          <a:endParaRPr lang="de-AT"/>
        </a:p>
      </dgm:t>
    </dgm:pt>
    <dgm:pt modelId="{D026CC9E-AC6A-4880-A3AC-E3601674372A}">
      <dgm:prSet phldrT="[Text]" custT="1"/>
      <dgm:spPr/>
      <dgm:t>
        <a:bodyPr/>
        <a:lstStyle/>
        <a:p>
          <a:r>
            <a:rPr lang="de-DE" sz="1800" dirty="0"/>
            <a:t>Maßnahmen umsetzen, Kommunikation</a:t>
          </a:r>
          <a:endParaRPr lang="de-AT" sz="1800" dirty="0"/>
        </a:p>
      </dgm:t>
    </dgm:pt>
    <dgm:pt modelId="{3A8961D5-C77F-4A24-9870-7232D93B0517}" type="parTrans" cxnId="{CC9DC81A-0285-46F1-A6EC-408DE3523EBD}">
      <dgm:prSet/>
      <dgm:spPr/>
      <dgm:t>
        <a:bodyPr/>
        <a:lstStyle/>
        <a:p>
          <a:endParaRPr lang="de-AT"/>
        </a:p>
      </dgm:t>
    </dgm:pt>
    <dgm:pt modelId="{15D674B9-A837-4B97-97FE-0F88D01E5CAF}" type="sibTrans" cxnId="{CC9DC81A-0285-46F1-A6EC-408DE3523EBD}">
      <dgm:prSet/>
      <dgm:spPr/>
      <dgm:t>
        <a:bodyPr/>
        <a:lstStyle/>
        <a:p>
          <a:endParaRPr lang="de-AT"/>
        </a:p>
      </dgm:t>
    </dgm:pt>
    <dgm:pt modelId="{642C4A5C-CC0E-486D-92D0-F480A681E279}">
      <dgm:prSet custT="1"/>
      <dgm:spPr/>
      <dgm:t>
        <a:bodyPr/>
        <a:lstStyle/>
        <a:p>
          <a:endParaRPr lang="de-DE" sz="1800" dirty="0"/>
        </a:p>
      </dgm:t>
    </dgm:pt>
    <dgm:pt modelId="{7BDFD714-8146-4256-A0C6-F8B04FE71190}" type="parTrans" cxnId="{D52ABE8B-73A5-4879-87A8-B2698919FA59}">
      <dgm:prSet/>
      <dgm:spPr/>
      <dgm:t>
        <a:bodyPr/>
        <a:lstStyle/>
        <a:p>
          <a:endParaRPr lang="de-AT"/>
        </a:p>
      </dgm:t>
    </dgm:pt>
    <dgm:pt modelId="{A9DAF654-FD4D-4E28-959F-7C5A7980B3C0}" type="sibTrans" cxnId="{D52ABE8B-73A5-4879-87A8-B2698919FA59}">
      <dgm:prSet/>
      <dgm:spPr/>
      <dgm:t>
        <a:bodyPr/>
        <a:lstStyle/>
        <a:p>
          <a:endParaRPr lang="de-AT"/>
        </a:p>
      </dgm:t>
    </dgm:pt>
    <dgm:pt modelId="{59EBE6B6-8E44-41DB-9E1F-5ED8AC606FFC}" type="pres">
      <dgm:prSet presAssocID="{35E85CAE-DB12-4F5B-856E-5D36BE34D7F0}" presName="rootnode" presStyleCnt="0">
        <dgm:presLayoutVars>
          <dgm:chMax/>
          <dgm:chPref/>
          <dgm:dir/>
          <dgm:animLvl val="lvl"/>
        </dgm:presLayoutVars>
      </dgm:prSet>
      <dgm:spPr/>
    </dgm:pt>
    <dgm:pt modelId="{4F19735A-0E03-4A86-B05B-7FD97D304FE5}" type="pres">
      <dgm:prSet presAssocID="{7ADF083C-19DE-4BC8-BF72-CD7F5E8E7C96}" presName="composite" presStyleCnt="0"/>
      <dgm:spPr/>
    </dgm:pt>
    <dgm:pt modelId="{2D237DB7-27E3-4768-9976-A547BDED7B63}" type="pres">
      <dgm:prSet presAssocID="{7ADF083C-19DE-4BC8-BF72-CD7F5E8E7C96}" presName="bentUpArrow1" presStyleLbl="alignImgPlace1" presStyleIdx="0" presStyleCnt="2" custLinFactNeighborY="-2935"/>
      <dgm:spPr/>
    </dgm:pt>
    <dgm:pt modelId="{6BD44744-B118-4247-8EBE-C531ED50F997}" type="pres">
      <dgm:prSet presAssocID="{7ADF083C-19DE-4BC8-BF72-CD7F5E8E7C9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06B2CCC-5FA9-4155-BDF3-24C4A8139A9E}" type="pres">
      <dgm:prSet presAssocID="{7ADF083C-19DE-4BC8-BF72-CD7F5E8E7C96}" presName="ChildText" presStyleLbl="revTx" presStyleIdx="0" presStyleCnt="3" custScaleX="247472" custLinFactNeighborX="78871" custLinFactNeighborY="-1541">
        <dgm:presLayoutVars>
          <dgm:chMax val="0"/>
          <dgm:chPref val="0"/>
          <dgm:bulletEnabled val="1"/>
        </dgm:presLayoutVars>
      </dgm:prSet>
      <dgm:spPr/>
    </dgm:pt>
    <dgm:pt modelId="{EE1298B3-1EA1-45A2-A8D2-0F4940959F71}" type="pres">
      <dgm:prSet presAssocID="{738387F1-B517-4821-BBBC-C3C26882817F}" presName="sibTrans" presStyleCnt="0"/>
      <dgm:spPr/>
    </dgm:pt>
    <dgm:pt modelId="{0D72A4B8-1CF6-4F00-8A8E-2CD87B90CCA1}" type="pres">
      <dgm:prSet presAssocID="{D5135ACC-9042-44E6-9A46-E58324FE2730}" presName="composite" presStyleCnt="0"/>
      <dgm:spPr/>
    </dgm:pt>
    <dgm:pt modelId="{0A61EFEA-42F9-4AB1-99F1-BA4C2A96B1AE}" type="pres">
      <dgm:prSet presAssocID="{D5135ACC-9042-44E6-9A46-E58324FE2730}" presName="bentUpArrow1" presStyleLbl="alignImgPlace1" presStyleIdx="1" presStyleCnt="2"/>
      <dgm:spPr/>
    </dgm:pt>
    <dgm:pt modelId="{6FD36319-955F-4550-8A49-1B6AB639B27A}" type="pres">
      <dgm:prSet presAssocID="{D5135ACC-9042-44E6-9A46-E58324FE273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DAF4F7E-0271-4FE3-B7BC-0858C5FDD57F}" type="pres">
      <dgm:prSet presAssocID="{D5135ACC-9042-44E6-9A46-E58324FE2730}" presName="ChildText" presStyleLbl="revTx" presStyleIdx="1" presStyleCnt="3" custScaleX="215101" custLinFactNeighborX="64726" custLinFactNeighborY="-1541">
        <dgm:presLayoutVars>
          <dgm:chMax val="0"/>
          <dgm:chPref val="0"/>
          <dgm:bulletEnabled val="1"/>
        </dgm:presLayoutVars>
      </dgm:prSet>
      <dgm:spPr/>
    </dgm:pt>
    <dgm:pt modelId="{37E805C5-ADA4-4C36-80E3-FA60929CE415}" type="pres">
      <dgm:prSet presAssocID="{B6F18C27-0E7B-4F3B-BE58-A0E57DCA9B3C}" presName="sibTrans" presStyleCnt="0"/>
      <dgm:spPr/>
    </dgm:pt>
    <dgm:pt modelId="{06DD1728-D2D6-4B74-A075-1BB1FF217555}" type="pres">
      <dgm:prSet presAssocID="{F9D50163-3222-4858-998F-F961A2444CC0}" presName="composite" presStyleCnt="0"/>
      <dgm:spPr/>
    </dgm:pt>
    <dgm:pt modelId="{F6EE1EE4-9DA6-4348-AB32-536B15CDB942}" type="pres">
      <dgm:prSet presAssocID="{F9D50163-3222-4858-998F-F961A2444CC0}" presName="ParentText" presStyleLbl="node1" presStyleIdx="2" presStyleCnt="3" custScaleX="105798">
        <dgm:presLayoutVars>
          <dgm:chMax val="1"/>
          <dgm:chPref val="1"/>
          <dgm:bulletEnabled val="1"/>
        </dgm:presLayoutVars>
      </dgm:prSet>
      <dgm:spPr/>
    </dgm:pt>
    <dgm:pt modelId="{5090B3FD-3A1D-49DA-A542-5F64C8B329D6}" type="pres">
      <dgm:prSet presAssocID="{F9D50163-3222-4858-998F-F961A2444CC0}" presName="FinalChildText" presStyleLbl="revTx" presStyleIdx="2" presStyleCnt="3" custScaleX="153934" custLinFactNeighborX="67754" custLinFactNeighborY="-7788">
        <dgm:presLayoutVars>
          <dgm:chMax val="0"/>
          <dgm:chPref val="0"/>
          <dgm:bulletEnabled val="1"/>
        </dgm:presLayoutVars>
      </dgm:prSet>
      <dgm:spPr/>
    </dgm:pt>
  </dgm:ptLst>
  <dgm:cxnLst>
    <dgm:cxn modelId="{9B79B318-CD38-4797-9A76-7369E5EFB55F}" type="presOf" srcId="{F79D3633-E213-4793-8E1A-56C7598113E0}" destId="{FDAF4F7E-0271-4FE3-B7BC-0858C5FDD57F}" srcOrd="0" destOrd="0" presId="urn:microsoft.com/office/officeart/2005/8/layout/StepDownProcess"/>
    <dgm:cxn modelId="{CC9DC81A-0285-46F1-A6EC-408DE3523EBD}" srcId="{F9D50163-3222-4858-998F-F961A2444CC0}" destId="{D026CC9E-AC6A-4880-A3AC-E3601674372A}" srcOrd="0" destOrd="0" parTransId="{3A8961D5-C77F-4A24-9870-7232D93B0517}" sibTransId="{15D674B9-A837-4B97-97FE-0F88D01E5CAF}"/>
    <dgm:cxn modelId="{1E4B132F-4990-453C-AFE4-81F1CB02D4ED}" srcId="{35E85CAE-DB12-4F5B-856E-5D36BE34D7F0}" destId="{F9D50163-3222-4858-998F-F961A2444CC0}" srcOrd="2" destOrd="0" parTransId="{B4817F6F-67D0-4DAD-8E84-B52B45150108}" sibTransId="{8EACA38E-C3C4-4662-AF5F-B3D21F416B45}"/>
    <dgm:cxn modelId="{5F12D13A-5F45-4BD7-905F-E5E943897C63}" type="presOf" srcId="{7149072C-9306-4058-8D6F-F0CE65199736}" destId="{706B2CCC-5FA9-4155-BDF3-24C4A8139A9E}" srcOrd="0" destOrd="0" presId="urn:microsoft.com/office/officeart/2005/8/layout/StepDownProcess"/>
    <dgm:cxn modelId="{1DC4B73D-B268-4C0B-BC16-EC23C05EABFB}" type="presOf" srcId="{642C4A5C-CC0E-486D-92D0-F480A681E279}" destId="{FDAF4F7E-0271-4FE3-B7BC-0858C5FDD57F}" srcOrd="0" destOrd="1" presId="urn:microsoft.com/office/officeart/2005/8/layout/StepDownProcess"/>
    <dgm:cxn modelId="{6EE2C26B-DA8B-4904-9E97-39E63CC29339}" srcId="{7ADF083C-19DE-4BC8-BF72-CD7F5E8E7C96}" destId="{7149072C-9306-4058-8D6F-F0CE65199736}" srcOrd="0" destOrd="0" parTransId="{531B1C83-2FA1-402F-9320-F57590558801}" sibTransId="{1BA1983F-7095-41B3-835F-72A9F38A80DB}"/>
    <dgm:cxn modelId="{F3B78C6C-0364-4029-BA03-CC790C5438F1}" type="presOf" srcId="{D5135ACC-9042-44E6-9A46-E58324FE2730}" destId="{6FD36319-955F-4550-8A49-1B6AB639B27A}" srcOrd="0" destOrd="0" presId="urn:microsoft.com/office/officeart/2005/8/layout/StepDownProcess"/>
    <dgm:cxn modelId="{859E346F-EC63-4A09-925E-0630192C9BC1}" type="presOf" srcId="{F9D50163-3222-4858-998F-F961A2444CC0}" destId="{F6EE1EE4-9DA6-4348-AB32-536B15CDB942}" srcOrd="0" destOrd="0" presId="urn:microsoft.com/office/officeart/2005/8/layout/StepDownProcess"/>
    <dgm:cxn modelId="{3B2A8A57-AEA7-4306-98E5-0FC58A502283}" srcId="{D5135ACC-9042-44E6-9A46-E58324FE2730}" destId="{F79D3633-E213-4793-8E1A-56C7598113E0}" srcOrd="0" destOrd="0" parTransId="{ECEF9075-D79E-4533-8D4A-D61789CDA3AE}" sibTransId="{7A54F151-7037-4E36-AE41-F6ADCA4003D3}"/>
    <dgm:cxn modelId="{3B969685-7547-433C-B654-0F61853CBA71}" type="presOf" srcId="{7ADF083C-19DE-4BC8-BF72-CD7F5E8E7C96}" destId="{6BD44744-B118-4247-8EBE-C531ED50F997}" srcOrd="0" destOrd="0" presId="urn:microsoft.com/office/officeart/2005/8/layout/StepDownProcess"/>
    <dgm:cxn modelId="{2A61FD89-91B7-4ED5-BAEB-0957C3BD6315}" type="presOf" srcId="{D026CC9E-AC6A-4880-A3AC-E3601674372A}" destId="{5090B3FD-3A1D-49DA-A542-5F64C8B329D6}" srcOrd="0" destOrd="0" presId="urn:microsoft.com/office/officeart/2005/8/layout/StepDownProcess"/>
    <dgm:cxn modelId="{D52ABE8B-73A5-4879-87A8-B2698919FA59}" srcId="{D5135ACC-9042-44E6-9A46-E58324FE2730}" destId="{642C4A5C-CC0E-486D-92D0-F480A681E279}" srcOrd="1" destOrd="0" parTransId="{7BDFD714-8146-4256-A0C6-F8B04FE71190}" sibTransId="{A9DAF654-FD4D-4E28-959F-7C5A7980B3C0}"/>
    <dgm:cxn modelId="{AB80BD8C-6652-4B5C-B709-4C692C02F772}" type="presOf" srcId="{35E85CAE-DB12-4F5B-856E-5D36BE34D7F0}" destId="{59EBE6B6-8E44-41DB-9E1F-5ED8AC606FFC}" srcOrd="0" destOrd="0" presId="urn:microsoft.com/office/officeart/2005/8/layout/StepDownProcess"/>
    <dgm:cxn modelId="{008915D3-B94B-46FF-AF22-CE538F065E22}" srcId="{35E85CAE-DB12-4F5B-856E-5D36BE34D7F0}" destId="{7ADF083C-19DE-4BC8-BF72-CD7F5E8E7C96}" srcOrd="0" destOrd="0" parTransId="{BF430EFF-1D27-43AE-B1B3-83DD329C1A2F}" sibTransId="{738387F1-B517-4821-BBBC-C3C26882817F}"/>
    <dgm:cxn modelId="{C848DDE1-4F63-4D74-893D-54C52633F1D1}" srcId="{35E85CAE-DB12-4F5B-856E-5D36BE34D7F0}" destId="{D5135ACC-9042-44E6-9A46-E58324FE2730}" srcOrd="1" destOrd="0" parTransId="{67C89DB4-4BCD-464E-9182-86BBA9D83870}" sibTransId="{B6F18C27-0E7B-4F3B-BE58-A0E57DCA9B3C}"/>
    <dgm:cxn modelId="{760DC2C0-B615-4E8E-B0BC-52AAC5A6E8DE}" type="presParOf" srcId="{59EBE6B6-8E44-41DB-9E1F-5ED8AC606FFC}" destId="{4F19735A-0E03-4A86-B05B-7FD97D304FE5}" srcOrd="0" destOrd="0" presId="urn:microsoft.com/office/officeart/2005/8/layout/StepDownProcess"/>
    <dgm:cxn modelId="{93C4C4B4-0698-4413-A3F8-35404D67721A}" type="presParOf" srcId="{4F19735A-0E03-4A86-B05B-7FD97D304FE5}" destId="{2D237DB7-27E3-4768-9976-A547BDED7B63}" srcOrd="0" destOrd="0" presId="urn:microsoft.com/office/officeart/2005/8/layout/StepDownProcess"/>
    <dgm:cxn modelId="{762CF796-D7E0-4448-8AA0-078A9DBEBEE2}" type="presParOf" srcId="{4F19735A-0E03-4A86-B05B-7FD97D304FE5}" destId="{6BD44744-B118-4247-8EBE-C531ED50F997}" srcOrd="1" destOrd="0" presId="urn:microsoft.com/office/officeart/2005/8/layout/StepDownProcess"/>
    <dgm:cxn modelId="{83F49220-4F1D-4F4A-A261-2782403B53DA}" type="presParOf" srcId="{4F19735A-0E03-4A86-B05B-7FD97D304FE5}" destId="{706B2CCC-5FA9-4155-BDF3-24C4A8139A9E}" srcOrd="2" destOrd="0" presId="urn:microsoft.com/office/officeart/2005/8/layout/StepDownProcess"/>
    <dgm:cxn modelId="{9BB1861B-C6EE-4560-936C-254CF02A82C7}" type="presParOf" srcId="{59EBE6B6-8E44-41DB-9E1F-5ED8AC606FFC}" destId="{EE1298B3-1EA1-45A2-A8D2-0F4940959F71}" srcOrd="1" destOrd="0" presId="urn:microsoft.com/office/officeart/2005/8/layout/StepDownProcess"/>
    <dgm:cxn modelId="{31A03534-C253-4AEC-99CB-988991998A12}" type="presParOf" srcId="{59EBE6B6-8E44-41DB-9E1F-5ED8AC606FFC}" destId="{0D72A4B8-1CF6-4F00-8A8E-2CD87B90CCA1}" srcOrd="2" destOrd="0" presId="urn:microsoft.com/office/officeart/2005/8/layout/StepDownProcess"/>
    <dgm:cxn modelId="{6A5F64A0-F555-4950-A75D-3834B9EE5100}" type="presParOf" srcId="{0D72A4B8-1CF6-4F00-8A8E-2CD87B90CCA1}" destId="{0A61EFEA-42F9-4AB1-99F1-BA4C2A96B1AE}" srcOrd="0" destOrd="0" presId="urn:microsoft.com/office/officeart/2005/8/layout/StepDownProcess"/>
    <dgm:cxn modelId="{7CC00589-0BBD-4D34-A644-1DAE85404566}" type="presParOf" srcId="{0D72A4B8-1CF6-4F00-8A8E-2CD87B90CCA1}" destId="{6FD36319-955F-4550-8A49-1B6AB639B27A}" srcOrd="1" destOrd="0" presId="urn:microsoft.com/office/officeart/2005/8/layout/StepDownProcess"/>
    <dgm:cxn modelId="{9C157BBD-7CEA-498A-8AE6-62B7AC0A9001}" type="presParOf" srcId="{0D72A4B8-1CF6-4F00-8A8E-2CD87B90CCA1}" destId="{FDAF4F7E-0271-4FE3-B7BC-0858C5FDD57F}" srcOrd="2" destOrd="0" presId="urn:microsoft.com/office/officeart/2005/8/layout/StepDownProcess"/>
    <dgm:cxn modelId="{324BF6FC-E81C-4B36-8C04-36B2B0D0A79F}" type="presParOf" srcId="{59EBE6B6-8E44-41DB-9E1F-5ED8AC606FFC}" destId="{37E805C5-ADA4-4C36-80E3-FA60929CE415}" srcOrd="3" destOrd="0" presId="urn:microsoft.com/office/officeart/2005/8/layout/StepDownProcess"/>
    <dgm:cxn modelId="{33F36512-5B16-4DB1-A1B5-7CDB57AC240F}" type="presParOf" srcId="{59EBE6B6-8E44-41DB-9E1F-5ED8AC606FFC}" destId="{06DD1728-D2D6-4B74-A075-1BB1FF217555}" srcOrd="4" destOrd="0" presId="urn:microsoft.com/office/officeart/2005/8/layout/StepDownProcess"/>
    <dgm:cxn modelId="{4341DC60-3684-45D1-BA76-4DAE4FA98C83}" type="presParOf" srcId="{06DD1728-D2D6-4B74-A075-1BB1FF217555}" destId="{F6EE1EE4-9DA6-4348-AB32-536B15CDB942}" srcOrd="0" destOrd="0" presId="urn:microsoft.com/office/officeart/2005/8/layout/StepDownProcess"/>
    <dgm:cxn modelId="{086A85B8-6BB1-4F43-8C3D-F3B8D70088D2}" type="presParOf" srcId="{06DD1728-D2D6-4B74-A075-1BB1FF217555}" destId="{5090B3FD-3A1D-49DA-A542-5F64C8B329D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01E99-DE25-4BA9-A5FC-760AC7164C27}">
      <dsp:nvSpPr>
        <dsp:cNvPr id="0" name=""/>
        <dsp:cNvSpPr/>
      </dsp:nvSpPr>
      <dsp:spPr>
        <a:xfrm>
          <a:off x="3078262" y="-19667"/>
          <a:ext cx="1971475" cy="9926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Wertehaltung</a:t>
          </a:r>
          <a:endParaRPr lang="de-AT" sz="1600" b="1" kern="1200" dirty="0"/>
        </a:p>
      </dsp:txBody>
      <dsp:txXfrm>
        <a:off x="3126717" y="28788"/>
        <a:ext cx="1874565" cy="895701"/>
      </dsp:txXfrm>
    </dsp:sp>
    <dsp:sp modelId="{CAE4B003-0324-4CB5-BAD4-FBF12B4B193C}">
      <dsp:nvSpPr>
        <dsp:cNvPr id="0" name=""/>
        <dsp:cNvSpPr/>
      </dsp:nvSpPr>
      <dsp:spPr>
        <a:xfrm>
          <a:off x="1855664" y="488441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200957" y="220881"/>
              </a:moveTo>
              <a:arcTo wR="2232695" hR="2232695" stAng="17742057" swAng="115765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272F-C224-4DCD-A054-83963C450F3D}">
      <dsp:nvSpPr>
        <dsp:cNvPr id="0" name=""/>
        <dsp:cNvSpPr/>
      </dsp:nvSpPr>
      <dsp:spPr>
        <a:xfrm>
          <a:off x="5050742" y="1147659"/>
          <a:ext cx="1971475" cy="9926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Mitarbeiter-motivation</a:t>
          </a:r>
          <a:endParaRPr lang="de-AT" sz="1600" b="1" kern="1200" dirty="0"/>
        </a:p>
      </dsp:txBody>
      <dsp:txXfrm>
        <a:off x="5099197" y="1196114"/>
        <a:ext cx="1874565" cy="895701"/>
      </dsp:txXfrm>
    </dsp:sp>
    <dsp:sp modelId="{8AC7CDA2-CD9D-4D45-BBE5-3B8310052DFB}">
      <dsp:nvSpPr>
        <dsp:cNvPr id="0" name=""/>
        <dsp:cNvSpPr/>
      </dsp:nvSpPr>
      <dsp:spPr>
        <a:xfrm>
          <a:off x="1836304" y="45959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98981" y="1692204"/>
              </a:moveTo>
              <a:arcTo wR="2232695" hR="2232695" stAng="20759440" swAng="181700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30000-F63E-4653-84B9-BB8EE565BB67}">
      <dsp:nvSpPr>
        <dsp:cNvPr id="0" name=""/>
        <dsp:cNvSpPr/>
      </dsp:nvSpPr>
      <dsp:spPr>
        <a:xfrm>
          <a:off x="5011832" y="3329375"/>
          <a:ext cx="1971475" cy="9926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Wettbewerbs-vorteil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Reputation</a:t>
          </a:r>
          <a:endParaRPr lang="de-AT" sz="1600" b="1" kern="1200" dirty="0"/>
        </a:p>
      </dsp:txBody>
      <dsp:txXfrm>
        <a:off x="5060287" y="3377830"/>
        <a:ext cx="1874565" cy="895701"/>
      </dsp:txXfrm>
    </dsp:sp>
    <dsp:sp modelId="{29B0A572-1D16-446C-80A4-D800EBBFD10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71875" y="3850053"/>
              </a:moveTo>
              <a:arcTo wR="2232695" hR="2232695" stAng="2785125" swAng="103239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942F-1EC7-40DB-BFC7-1F8C69689BC8}">
      <dsp:nvSpPr>
        <dsp:cNvPr id="0" name=""/>
        <dsp:cNvSpPr/>
      </dsp:nvSpPr>
      <dsp:spPr>
        <a:xfrm>
          <a:off x="3078262" y="4445722"/>
          <a:ext cx="1971475" cy="9926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Risikoein</a:t>
          </a:r>
          <a:r>
            <a:rPr lang="de-DE" sz="1600" b="1" kern="1200" dirty="0"/>
            <a:t>-schätzung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Resilienz</a:t>
          </a:r>
          <a:endParaRPr lang="de-AT" sz="1600" b="1" kern="1200" dirty="0"/>
        </a:p>
      </dsp:txBody>
      <dsp:txXfrm>
        <a:off x="3126717" y="4494177"/>
        <a:ext cx="1874565" cy="895701"/>
      </dsp:txXfrm>
    </dsp:sp>
    <dsp:sp modelId="{08DFF210-3EEF-4A0F-A68E-9ED4E075987C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240847" y="4232986"/>
              </a:moveTo>
              <a:arcTo wR="2232695" hR="2232695" stAng="6982475" swAng="103239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0CA68-9D7B-4B94-8D44-D7529E61DCC0}">
      <dsp:nvSpPr>
        <dsp:cNvPr id="0" name=""/>
        <dsp:cNvSpPr/>
      </dsp:nvSpPr>
      <dsp:spPr>
        <a:xfrm>
          <a:off x="1144691" y="3329375"/>
          <a:ext cx="1971475" cy="9926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b="1" kern="1200" dirty="0"/>
            <a:t>Zugang zu Förder- und Finanzmittel</a:t>
          </a:r>
          <a:endParaRPr lang="de-AT" sz="1600" b="1" kern="1200" dirty="0"/>
        </a:p>
      </dsp:txBody>
      <dsp:txXfrm>
        <a:off x="1193146" y="3377830"/>
        <a:ext cx="1874565" cy="895701"/>
      </dsp:txXfrm>
    </dsp:sp>
    <dsp:sp modelId="{9004DE43-A844-47F1-91D0-C1FF26639B63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84379" y="2840696"/>
              </a:moveTo>
              <a:arcTo wR="2232695" hR="2232695" stAng="9851868" swAng="191591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4DBBF-C1DA-444E-B664-FF1DCC587245}">
      <dsp:nvSpPr>
        <dsp:cNvPr id="0" name=""/>
        <dsp:cNvSpPr/>
      </dsp:nvSpPr>
      <dsp:spPr>
        <a:xfrm>
          <a:off x="1183006" y="1108933"/>
          <a:ext cx="1894845" cy="9681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Stakeholder-einbindung</a:t>
          </a:r>
          <a:endParaRPr lang="de-AT" sz="1600" b="1" kern="1200" dirty="0"/>
        </a:p>
      </dsp:txBody>
      <dsp:txXfrm>
        <a:off x="1230265" y="1156192"/>
        <a:ext cx="1800327" cy="873587"/>
      </dsp:txXfrm>
    </dsp:sp>
    <dsp:sp modelId="{E3F2688A-5965-43EC-AFAA-D89B77EF699C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80905" y="627429"/>
              </a:moveTo>
              <a:arcTo wR="2232695" hR="2232695" stAng="13558225" swAng="105903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37DB7-27E3-4768-9976-A547BDED7B63}">
      <dsp:nvSpPr>
        <dsp:cNvPr id="0" name=""/>
        <dsp:cNvSpPr/>
      </dsp:nvSpPr>
      <dsp:spPr>
        <a:xfrm rot="5400000">
          <a:off x="954011" y="1418116"/>
          <a:ext cx="1287625" cy="14659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44744-B118-4247-8EBE-C531ED50F997}">
      <dsp:nvSpPr>
        <dsp:cNvPr id="0" name=""/>
        <dsp:cNvSpPr/>
      </dsp:nvSpPr>
      <dsp:spPr>
        <a:xfrm>
          <a:off x="612868" y="28549"/>
          <a:ext cx="2167603" cy="151725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Schritt 1 - Prozess in Gang bringen</a:t>
          </a:r>
          <a:endParaRPr lang="de-AT" sz="1800" b="0" kern="1200" dirty="0"/>
        </a:p>
      </dsp:txBody>
      <dsp:txXfrm>
        <a:off x="686947" y="102628"/>
        <a:ext cx="2019445" cy="1369094"/>
      </dsp:txXfrm>
    </dsp:sp>
    <dsp:sp modelId="{706B2CCC-5FA9-4155-BDF3-24C4A8139A9E}">
      <dsp:nvSpPr>
        <dsp:cNvPr id="0" name=""/>
        <dsp:cNvSpPr/>
      </dsp:nvSpPr>
      <dsp:spPr>
        <a:xfrm>
          <a:off x="2861425" y="154356"/>
          <a:ext cx="3901416" cy="12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CSRD verstehen, Verantwortlichkeiten definieren, Doppelte Wesentlichkeitsanalyse</a:t>
          </a:r>
          <a:endParaRPr lang="de-AT" sz="1800" kern="1200" dirty="0"/>
        </a:p>
      </dsp:txBody>
      <dsp:txXfrm>
        <a:off x="2861425" y="154356"/>
        <a:ext cx="3901416" cy="1226310"/>
      </dsp:txXfrm>
    </dsp:sp>
    <dsp:sp modelId="{0A61EFEA-42F9-4AB1-99F1-BA4C2A96B1AE}">
      <dsp:nvSpPr>
        <dsp:cNvPr id="0" name=""/>
        <dsp:cNvSpPr/>
      </dsp:nvSpPr>
      <dsp:spPr>
        <a:xfrm rot="5400000">
          <a:off x="3309162" y="3160283"/>
          <a:ext cx="1287625" cy="14659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36319-955F-4550-8A49-1B6AB639B27A}">
      <dsp:nvSpPr>
        <dsp:cNvPr id="0" name=""/>
        <dsp:cNvSpPr/>
      </dsp:nvSpPr>
      <dsp:spPr>
        <a:xfrm>
          <a:off x="2968020" y="1732924"/>
          <a:ext cx="2167603" cy="151725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Schritt 2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Daten sammeln</a:t>
          </a:r>
          <a:endParaRPr lang="de-AT" sz="1800" b="0" kern="1200" dirty="0"/>
        </a:p>
      </dsp:txBody>
      <dsp:txXfrm>
        <a:off x="3042099" y="1807003"/>
        <a:ext cx="2019445" cy="1369094"/>
      </dsp:txXfrm>
    </dsp:sp>
    <dsp:sp modelId="{FDAF4F7E-0271-4FE3-B7BC-0858C5FDD57F}">
      <dsp:nvSpPr>
        <dsp:cNvPr id="0" name=""/>
        <dsp:cNvSpPr/>
      </dsp:nvSpPr>
      <dsp:spPr>
        <a:xfrm>
          <a:off x="5248746" y="1858731"/>
          <a:ext cx="3391084" cy="12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Ziele und KPIs, Datenquellen festlegen, Datenerhebung Datenmanagement </a:t>
          </a:r>
          <a:endParaRPr lang="de-A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800" kern="1200" dirty="0"/>
        </a:p>
      </dsp:txBody>
      <dsp:txXfrm>
        <a:off x="5248746" y="1858731"/>
        <a:ext cx="3391084" cy="1226310"/>
      </dsp:txXfrm>
    </dsp:sp>
    <dsp:sp modelId="{F6EE1EE4-9DA6-4348-AB32-536B15CDB942}">
      <dsp:nvSpPr>
        <dsp:cNvPr id="0" name=""/>
        <dsp:cNvSpPr/>
      </dsp:nvSpPr>
      <dsp:spPr>
        <a:xfrm>
          <a:off x="5323171" y="3437299"/>
          <a:ext cx="2293281" cy="151725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Schritt 3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800" b="0" kern="1200" dirty="0"/>
            <a:t>CSR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800" b="0" kern="1200" dirty="0"/>
            <a:t>Implementieren</a:t>
          </a:r>
          <a:endParaRPr lang="de-AT" sz="1800" b="0" kern="1200" dirty="0"/>
        </a:p>
      </dsp:txBody>
      <dsp:txXfrm>
        <a:off x="5397250" y="3511378"/>
        <a:ext cx="2145123" cy="1369094"/>
      </dsp:txXfrm>
    </dsp:sp>
    <dsp:sp modelId="{5090B3FD-3A1D-49DA-A542-5F64C8B329D6}">
      <dsp:nvSpPr>
        <dsp:cNvPr id="0" name=""/>
        <dsp:cNvSpPr/>
      </dsp:nvSpPr>
      <dsp:spPr>
        <a:xfrm>
          <a:off x="7741345" y="3486498"/>
          <a:ext cx="2426782" cy="12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Maßnahmen umsetzen, Kommunikation</a:t>
          </a:r>
          <a:endParaRPr lang="de-AT" sz="1800" kern="1200" dirty="0"/>
        </a:p>
      </dsp:txBody>
      <dsp:txXfrm>
        <a:off x="7741345" y="3486498"/>
        <a:ext cx="2426782" cy="122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9DC9-5F5D-4F8C-A774-2ED00C033238}" type="datetimeFigureOut">
              <a:rPr lang="de-AT" smtClean="0"/>
              <a:t>17.01.2023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56D2-3A06-405C-A515-384AC54235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740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56D2-3A06-405C-A515-384AC542350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8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Grenze des Planeten und Grenze der Tragfähigkeit unserer Gesellschaft kommen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56D2-3A06-405C-A515-384AC542350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517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Sowohl in den Umweltbereichen als auch für soziale und Partnerschaftliche Bereiche – die Nachhaltigkeitsziele der vereinten Nationen geben den Rahmen dafür vor – vom Markt aber auch Kinder- und Enkelgeneration gefordert.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56D2-3A06-405C-A515-384AC542350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08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56D2-3A06-405C-A515-384AC542350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806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56D2-3A06-405C-A515-384AC542350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316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Gebäude für rund 40% des </a:t>
            </a:r>
            <a:r>
              <a:rPr lang="de-DE" dirty="0" err="1"/>
              <a:t>Energiebedrafs</a:t>
            </a:r>
            <a:r>
              <a:rPr lang="de-DE" dirty="0"/>
              <a:t> und 36% der THG verantwortlich – Bau Betrieb, </a:t>
            </a:r>
            <a:r>
              <a:rPr lang="de-DE" dirty="0" err="1"/>
              <a:t>FInanzierung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56D2-3A06-405C-A515-384AC542350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78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9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5D87FA4B-FCCC-4F32-8350-060494136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E86D7A4E-411B-4289-A41E-CC4BFCBE4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383642" y="248548"/>
            <a:ext cx="11167447" cy="1479667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452283" y="256862"/>
            <a:ext cx="11155680" cy="1479666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353955" y="63633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01" y="398593"/>
            <a:ext cx="10168128" cy="11795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Grafik 10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3DA66573-612D-40AB-AA7F-DB07EAEF3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70" y="5647881"/>
            <a:ext cx="1890030" cy="13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7789F112-D4D7-418C-9312-D04E883F3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4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25719" y="21334"/>
            <a:ext cx="11167447" cy="166656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37486" y="203799"/>
            <a:ext cx="11155680" cy="1287641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50257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37" y="318999"/>
            <a:ext cx="10168128" cy="11795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152996"/>
            <a:ext cx="4937760" cy="4019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152996"/>
            <a:ext cx="4937760" cy="4019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12" name="Grafik 11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903A1A4D-C8AD-4DBE-9BC3-0515C0A05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94" y="5683215"/>
            <a:ext cx="1757027" cy="12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14" name="Grafik 13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73AD9819-AFFD-4BA0-ACF3-AD564ACF8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4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C0F23092-8B27-4A41-9A2E-9A5BC4345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Grafik 4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79470BDB-3A8B-4975-B203-7A93961B7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9B7F7755-AC27-41EB-8906-93C390783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C24A9-CCB6-4F8D-B8DB-C2F3692CFA5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 descr="Ein Bild, das dunkel, Nachthimmel enthält.&#10;&#10;Automatisch generierte Beschreibung">
            <a:extLst>
              <a:ext uri="{FF2B5EF4-FFF2-40B4-BE49-F238E27FC236}">
                <a16:creationId xmlns:a16="http://schemas.microsoft.com/office/drawing/2014/main" id="{09F06BF4-29F2-46C8-A406-C18C2FC3E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71" y="5255792"/>
            <a:ext cx="2632043" cy="18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40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researchgate.net/figure/Industry-sector-of-the-companies-included-in-our-analysis_fig2_35672978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chseck-Linienmuster auf weißem Hintergrund">
            <a:extLst>
              <a:ext uri="{FF2B5EF4-FFF2-40B4-BE49-F238E27FC236}">
                <a16:creationId xmlns:a16="http://schemas.microsoft.com/office/drawing/2014/main" id="{D22A1151-BDFA-4389-AAED-397C6EB12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8" r="-1" b="13668"/>
          <a:stretch/>
        </p:blipFill>
        <p:spPr>
          <a:xfrm>
            <a:off x="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87D933-8274-4360-8713-B91901C01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8353" y="948859"/>
            <a:ext cx="5293607" cy="3204134"/>
          </a:xfrm>
        </p:spPr>
        <p:txBody>
          <a:bodyPr anchor="b">
            <a:normAutofit/>
          </a:bodyPr>
          <a:lstStyle/>
          <a:p>
            <a:r>
              <a:rPr lang="de-DE" sz="3200" dirty="0"/>
              <a:t>ESG und CSR – </a:t>
            </a:r>
            <a:br>
              <a:rPr lang="de-DE" sz="3200" dirty="0"/>
            </a:br>
            <a:br>
              <a:rPr lang="de-DE" sz="3200" dirty="0"/>
            </a:br>
            <a:r>
              <a:rPr lang="de-DE" sz="2200" dirty="0"/>
              <a:t>lästige Pflicht oder echte Chance für eine neue Nachhaltigkeit?</a:t>
            </a:r>
            <a:br>
              <a:rPr lang="de-DE" sz="2200" dirty="0"/>
            </a:br>
            <a:endParaRPr lang="de-AT" sz="1400" dirty="0">
              <a:ea typeface="Verdana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D243A-7AF4-4915-9E2F-1A8E8FFE0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0973" y="4872922"/>
            <a:ext cx="6010987" cy="1808206"/>
          </a:xfrm>
        </p:spPr>
        <p:txBody>
          <a:bodyPr>
            <a:normAutofit/>
          </a:bodyPr>
          <a:lstStyle/>
          <a:p>
            <a:r>
              <a:rPr lang="de-DE" sz="2000" dirty="0"/>
              <a:t>Immobilienstammtisch, 19.01.2023</a:t>
            </a:r>
          </a:p>
          <a:p>
            <a:r>
              <a:rPr lang="de-DE" sz="2000" dirty="0"/>
              <a:t>Dr. Barbara Frick</a:t>
            </a:r>
          </a:p>
          <a:p>
            <a:r>
              <a:rPr lang="de-DE" sz="2000" dirty="0"/>
              <a:t>Cemit GmbH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7CA9444-92DB-46F5-916A-9EB04863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780" y="6257935"/>
            <a:ext cx="268918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sz="700">
                <a:latin typeface="Verdana" pitchFamily="34" charset="0"/>
              </a:rPr>
              <a:t>Tel +43 512 576523</a:t>
            </a:r>
            <a:br>
              <a:rPr lang="en-GB" sz="700">
                <a:latin typeface="Verdana" pitchFamily="34" charset="0"/>
              </a:rPr>
            </a:br>
            <a:r>
              <a:rPr lang="en-GB" sz="700">
                <a:latin typeface="Verdana" pitchFamily="34" charset="0"/>
              </a:rPr>
              <a:t>Fax +43 512 576523-301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sz="700">
                <a:latin typeface="Verdana" pitchFamily="34" charset="0"/>
              </a:rPr>
              <a:t>office@cemit.at </a:t>
            </a:r>
            <a:r>
              <a:rPr lang="de-AT" sz="750" kern="1200">
                <a:solidFill>
                  <a:srgbClr val="0054A6"/>
                </a:solidFill>
                <a:effectLst/>
                <a:latin typeface="Wingdings" panose="05000000000000000000" pitchFamily="2" charset="2"/>
              </a:rPr>
              <a:t>n</a:t>
            </a:r>
            <a:r>
              <a:rPr lang="en-GB" sz="700">
                <a:latin typeface="Verdana" pitchFamily="34" charset="0"/>
              </a:rPr>
              <a:t> www.cemit.at</a:t>
            </a:r>
          </a:p>
        </p:txBody>
      </p:sp>
    </p:spTree>
    <p:extLst>
      <p:ext uri="{BB962C8B-B14F-4D97-AF65-F5344CB8AC3E}">
        <p14:creationId xmlns:p14="http://schemas.microsoft.com/office/powerpoint/2010/main" val="170438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8C259-5960-E840-ED28-261F1F98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01" y="398593"/>
            <a:ext cx="10418272" cy="1179576"/>
          </a:xfrm>
        </p:spPr>
        <p:txBody>
          <a:bodyPr/>
          <a:lstStyle/>
          <a:p>
            <a:r>
              <a:rPr lang="de-DE" dirty="0"/>
              <a:t>Vorteile gutes ESG Ranking Immobilienbranche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00F2F02-1117-6DFE-53D9-50919292B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3879" y="1758373"/>
            <a:ext cx="5630737" cy="390312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D248496-5DB0-F480-296C-6BDE13A927B0}"/>
              </a:ext>
            </a:extLst>
          </p:cNvPr>
          <p:cNvSpPr txBox="1"/>
          <p:nvPr/>
        </p:nvSpPr>
        <p:spPr>
          <a:xfrm>
            <a:off x="5721778" y="5841702"/>
            <a:ext cx="551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PwC - Positionspapier ESG in der Immobilienbewertung Oktober 2021</a:t>
            </a:r>
            <a:endParaRPr lang="de-AT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37C53C-7E14-1313-5E70-15BA5F1D4BC4}"/>
              </a:ext>
            </a:extLst>
          </p:cNvPr>
          <p:cNvSpPr txBox="1"/>
          <p:nvPr/>
        </p:nvSpPr>
        <p:spPr>
          <a:xfrm>
            <a:off x="480810" y="2385958"/>
            <a:ext cx="4685015" cy="243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000" dirty="0"/>
              <a:t>Nicht-finanzielle Informationen werden für die Bewertung von Immobilien immer wichtiger</a:t>
            </a:r>
          </a:p>
          <a:p>
            <a:pPr>
              <a:lnSpc>
                <a:spcPct val="110000"/>
              </a:lnSpc>
            </a:pPr>
            <a:endParaRPr lang="de-DE" sz="20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Einfluss auf Marktmiete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Werterhöhung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000" dirty="0"/>
              <a:t>Transparenz für Investoren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56228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850A52-352F-8E66-43EA-B8396287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068" y="2388457"/>
            <a:ext cx="7660359" cy="382991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de-DE" sz="2000" b="1" dirty="0"/>
              <a:t>Gebäuderessourcenpass</a:t>
            </a:r>
            <a:r>
              <a:rPr lang="de-DE" sz="2000" dirty="0"/>
              <a:t> statt Energieausweis? Gebäude als „Rohstofflager“ (Entwurf Deutsche Gesellschaft für nachhaltiges Bauen)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000" b="1" dirty="0"/>
              <a:t>Digitale Tools </a:t>
            </a:r>
            <a:r>
              <a:rPr lang="de-DE" sz="2000" dirty="0"/>
              <a:t>zur Erfassung und Messung von Daten: BIM Systeme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000" b="1" dirty="0"/>
              <a:t>Vernetzung der Akteure: </a:t>
            </a:r>
            <a:r>
              <a:rPr lang="de-DE" sz="2000" dirty="0"/>
              <a:t>Nachhaltigkeit von Planungsphase an mitdenken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b="1" dirty="0"/>
          </a:p>
          <a:p>
            <a:pPr>
              <a:spcBef>
                <a:spcPts val="0"/>
              </a:spcBef>
            </a:pPr>
            <a:r>
              <a:rPr lang="de-DE" sz="2000" b="1" dirty="0"/>
              <a:t>Quartiersbetrachtung</a:t>
            </a:r>
            <a:r>
              <a:rPr lang="de-DE" sz="2000" dirty="0"/>
              <a:t>: Synergien und Cooling down von Städten 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6146" name="Picture 2" descr="IMMOBILIEN - Die Fassade wird gepflanzt | Grüne fassade, Fassade, Grüne ...">
            <a:extLst>
              <a:ext uri="{FF2B5EF4-FFF2-40B4-BE49-F238E27FC236}">
                <a16:creationId xmlns:a16="http://schemas.microsoft.com/office/drawing/2014/main" id="{B4270A37-71D9-DC18-1960-60A83632B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8" r="2562"/>
          <a:stretch/>
        </p:blipFill>
        <p:spPr bwMode="auto">
          <a:xfrm>
            <a:off x="0" y="-14891"/>
            <a:ext cx="3618690" cy="68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C67C6B8-F046-3884-D4B1-7C5BAC14A32D}"/>
              </a:ext>
            </a:extLst>
          </p:cNvPr>
          <p:cNvSpPr txBox="1">
            <a:spLocks/>
          </p:cNvSpPr>
          <p:nvPr/>
        </p:nvSpPr>
        <p:spPr>
          <a:xfrm>
            <a:off x="3998068" y="540476"/>
            <a:ext cx="7283204" cy="110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dirty="0"/>
              <a:t>Nachhaltigkeit im Immobiliensektor: In welche Richtung geht es ?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375303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850A52-352F-8E66-43EA-B8396287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612" y="2505190"/>
            <a:ext cx="7660359" cy="3535687"/>
          </a:xfrm>
        </p:spPr>
        <p:txBody>
          <a:bodyPr>
            <a:normAutofit lnSpcReduction="10000"/>
          </a:bodyPr>
          <a:lstStyle/>
          <a:p>
            <a:r>
              <a:rPr lang="de-DE" sz="2000" b="1" dirty="0"/>
              <a:t>Lebenszyklusanalysen</a:t>
            </a:r>
            <a:r>
              <a:rPr lang="de-DE" sz="2000" dirty="0"/>
              <a:t>: vom Bau bis zum End-</a:t>
            </a:r>
            <a:r>
              <a:rPr lang="de-DE" sz="2000" dirty="0" err="1"/>
              <a:t>of</a:t>
            </a:r>
            <a:r>
              <a:rPr lang="de-DE" sz="2000" dirty="0"/>
              <a:t>-Life, Berechnung der „grauen Energie“ in Gebäude, d.h. die verbauten THG Emissionen erfassen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  THG Berechnungen entlang der Lebensdauer:</a:t>
            </a:r>
          </a:p>
          <a:p>
            <a:pPr lvl="1"/>
            <a:r>
              <a:rPr lang="de-DE" dirty="0"/>
              <a:t>Baumaterialien</a:t>
            </a:r>
          </a:p>
          <a:p>
            <a:pPr lvl="1"/>
            <a:r>
              <a:rPr lang="de-DE" dirty="0"/>
              <a:t>Errichtungsphase</a:t>
            </a:r>
          </a:p>
          <a:p>
            <a:pPr lvl="1"/>
            <a:r>
              <a:rPr lang="de-DE" dirty="0"/>
              <a:t>Betriebsphase</a:t>
            </a:r>
          </a:p>
          <a:p>
            <a:pPr lvl="1"/>
            <a:r>
              <a:rPr lang="de-DE" dirty="0"/>
              <a:t>Abbruchphase </a:t>
            </a:r>
            <a:endParaRPr lang="de-AT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7170" name="Picture 2" descr="Kreislaufwirtschaft und Urban Mining im Bestand – Beispiel Huthmacher ...">
            <a:extLst>
              <a:ext uri="{FF2B5EF4-FFF2-40B4-BE49-F238E27FC236}">
                <a16:creationId xmlns:a16="http://schemas.microsoft.com/office/drawing/2014/main" id="{6E236FA1-29C9-00AB-2F2F-EA2801733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r="39317"/>
          <a:stretch/>
        </p:blipFill>
        <p:spPr bwMode="auto">
          <a:xfrm>
            <a:off x="0" y="0"/>
            <a:ext cx="339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1F874FC-DCB3-532C-95BD-0A9480DB2A8B}"/>
              </a:ext>
            </a:extLst>
          </p:cNvPr>
          <p:cNvSpPr txBox="1">
            <a:spLocks/>
          </p:cNvSpPr>
          <p:nvPr/>
        </p:nvSpPr>
        <p:spPr>
          <a:xfrm>
            <a:off x="3998068" y="540476"/>
            <a:ext cx="7283204" cy="110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600" dirty="0"/>
              <a:t>Nachhaltigkeit im Immobiliensektor: In welche Richtung geht es ?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304712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0F897-7B47-A8AC-AE85-BB1BF9EF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 jetzt starten! </a:t>
            </a:r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99D0B01-8FA3-BC18-484C-1E0203578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950900"/>
              </p:ext>
            </p:extLst>
          </p:nvPr>
        </p:nvGraphicFramePr>
        <p:xfrm>
          <a:off x="534395" y="1746605"/>
          <a:ext cx="10168128" cy="498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41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DE6A4-9E74-7FDF-D645-FF95AC45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CSR und ESG helfen..</a:t>
            </a:r>
            <a:endParaRPr lang="de-AT" dirty="0"/>
          </a:p>
        </p:txBody>
      </p:sp>
      <p:sp>
        <p:nvSpPr>
          <p:cNvPr id="4" name="Inhaltsplatzhalter 8">
            <a:extLst>
              <a:ext uri="{FF2B5EF4-FFF2-40B4-BE49-F238E27FC236}">
                <a16:creationId xmlns:a16="http://schemas.microsoft.com/office/drawing/2014/main" id="{8796C0FA-40A8-AE5F-80EC-2F12FBDEBA06}"/>
              </a:ext>
            </a:extLst>
          </p:cNvPr>
          <p:cNvSpPr txBox="1">
            <a:spLocks/>
          </p:cNvSpPr>
          <p:nvPr/>
        </p:nvSpPr>
        <p:spPr>
          <a:xfrm>
            <a:off x="6307372" y="1918814"/>
            <a:ext cx="4656264" cy="43167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/>
              <a:t>Handabdruck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b="1" dirty="0"/>
              <a:t>vergrößern</a:t>
            </a:r>
            <a:endParaRPr lang="de-DE" dirty="0"/>
          </a:p>
          <a:p>
            <a:pPr marL="0" indent="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de-DE" sz="1800" dirty="0"/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de-DE" sz="1800" dirty="0"/>
              <a:t>Auswirkungen des Handelns auf die Gesellschaft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de-DE" sz="1800" dirty="0"/>
              <a:t>Nachhaltige Investitionen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de-DE" sz="1800" dirty="0"/>
              <a:t>Lösungen mit hohem Impact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de-DE" sz="1800" dirty="0"/>
          </a:p>
          <a:p>
            <a:pPr marL="0" indent="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de-DE" sz="1800" b="1" dirty="0"/>
              <a:t>Positive Effekte steigern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1800" dirty="0"/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B749B7B4-AA8F-BFBA-414C-47C585CB41A9}"/>
              </a:ext>
            </a:extLst>
          </p:cNvPr>
          <p:cNvSpPr txBox="1">
            <a:spLocks/>
          </p:cNvSpPr>
          <p:nvPr/>
        </p:nvSpPr>
        <p:spPr bwMode="auto">
          <a:xfrm>
            <a:off x="1122430" y="1923225"/>
            <a:ext cx="4145022" cy="40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69925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52500" indent="-1889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31913" indent="-1857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711325" indent="-1857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404040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1685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6257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0829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540125" indent="-185738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de-DE" sz="2400" b="1" kern="0" dirty="0"/>
              <a:t>Fußabdruck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de-DE" sz="2400" b="1" kern="0" dirty="0"/>
              <a:t>verkleinern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800" b="1" kern="0" dirty="0"/>
          </a:p>
          <a:p>
            <a:pPr>
              <a:lnSpc>
                <a:spcPct val="150000"/>
              </a:lnSpc>
            </a:pPr>
            <a:r>
              <a:rPr lang="de-DE" sz="1800" kern="0" dirty="0"/>
              <a:t>Ressourcenverbrauch</a:t>
            </a:r>
          </a:p>
          <a:p>
            <a:pPr>
              <a:lnSpc>
                <a:spcPct val="150000"/>
              </a:lnSpc>
            </a:pPr>
            <a:r>
              <a:rPr lang="de-DE" sz="1800" kern="0" dirty="0"/>
              <a:t>THG Emissionen</a:t>
            </a:r>
          </a:p>
          <a:p>
            <a:pPr>
              <a:lnSpc>
                <a:spcPct val="150000"/>
              </a:lnSpc>
            </a:pPr>
            <a:r>
              <a:rPr lang="de-DE" sz="1800" kern="0" dirty="0"/>
              <a:t>Abfallaufkommen</a:t>
            </a:r>
          </a:p>
          <a:p>
            <a:pPr>
              <a:lnSpc>
                <a:spcPct val="150000"/>
              </a:lnSpc>
            </a:pPr>
            <a:r>
              <a:rPr lang="de-DE" sz="1800" kern="0" dirty="0"/>
              <a:t>Negative soziale Auswirkungen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800" kern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800" b="1" kern="0" dirty="0"/>
              <a:t>Negative Effekte reduzieren</a:t>
            </a:r>
          </a:p>
          <a:p>
            <a:endParaRPr lang="de-DE" sz="1800" kern="0" dirty="0"/>
          </a:p>
          <a:p>
            <a:endParaRPr lang="de-DE" sz="1800" kern="0" dirty="0"/>
          </a:p>
          <a:p>
            <a:endParaRPr lang="de-DE" sz="1800" kern="0" dirty="0"/>
          </a:p>
          <a:p>
            <a:endParaRPr lang="de-DE" sz="1800" b="1" kern="0" dirty="0"/>
          </a:p>
          <a:p>
            <a:endParaRPr lang="de-AT" sz="1800" b="1" kern="0" dirty="0"/>
          </a:p>
        </p:txBody>
      </p:sp>
      <p:pic>
        <p:nvPicPr>
          <p:cNvPr id="6" name="Grafik 5" descr="Fußabdrücke mit einfarbiger Füllung">
            <a:extLst>
              <a:ext uri="{FF2B5EF4-FFF2-40B4-BE49-F238E27FC236}">
                <a16:creationId xmlns:a16="http://schemas.microsoft.com/office/drawing/2014/main" id="{F0441544-3E79-E631-5E2C-560BFCB6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945" t="16838"/>
          <a:stretch/>
        </p:blipFill>
        <p:spPr>
          <a:xfrm rot="939802">
            <a:off x="4040427" y="1915960"/>
            <a:ext cx="778132" cy="1346592"/>
          </a:xfrm>
          <a:prstGeom prst="rect">
            <a:avLst/>
          </a:prstGeom>
        </p:spPr>
      </p:pic>
      <p:pic>
        <p:nvPicPr>
          <p:cNvPr id="7" name="Inhaltsplatzhalter 5" descr="Handabdruck mit einfarbiger Füllung">
            <a:extLst>
              <a:ext uri="{FF2B5EF4-FFF2-40B4-BE49-F238E27FC236}">
                <a16:creationId xmlns:a16="http://schemas.microsoft.com/office/drawing/2014/main" id="{19A9C5A8-89B3-1502-33A9-A5C5EA88D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00257">
            <a:off x="8792846" y="1946635"/>
            <a:ext cx="1285241" cy="12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3B6959-1D6B-682C-31C8-89BA5FD1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8954694" cy="2485191"/>
          </a:xfrm>
        </p:spPr>
        <p:txBody>
          <a:bodyPr>
            <a:normAutofit/>
          </a:bodyPr>
          <a:lstStyle/>
          <a:p>
            <a:r>
              <a:rPr lang="de-DE" sz="4000" dirty="0"/>
              <a:t>Vielen Dank für Ihre Aufmerksamkeit!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66319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B2463-0F5E-DFEE-C41C-A406F1F5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Krisen und Unsicherheiten</a:t>
            </a:r>
            <a:endParaRPr lang="de-AT" dirty="0"/>
          </a:p>
        </p:txBody>
      </p:sp>
      <p:pic>
        <p:nvPicPr>
          <p:cNvPr id="4098" name="Picture 2" descr="Free Globe Planet illustration and picture">
            <a:extLst>
              <a:ext uri="{FF2B5EF4-FFF2-40B4-BE49-F238E27FC236}">
                <a16:creationId xmlns:a16="http://schemas.microsoft.com/office/drawing/2014/main" id="{5E2878DF-5F23-9065-A812-A860E29B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51" y="2138983"/>
            <a:ext cx="6944299" cy="39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3A0AFF1-7F99-8CF8-8D36-6A83AAA899D1}"/>
              </a:ext>
            </a:extLst>
          </p:cNvPr>
          <p:cNvSpPr txBox="1"/>
          <p:nvPr/>
        </p:nvSpPr>
        <p:spPr>
          <a:xfrm>
            <a:off x="8498625" y="3630402"/>
            <a:ext cx="213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Klimawandel</a:t>
            </a:r>
            <a:endParaRPr lang="de-AT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4D48B4-6A38-AB79-A4F2-5B6AA3CF3D99}"/>
              </a:ext>
            </a:extLst>
          </p:cNvPr>
          <p:cNvSpPr txBox="1"/>
          <p:nvPr/>
        </p:nvSpPr>
        <p:spPr>
          <a:xfrm>
            <a:off x="7449251" y="2354512"/>
            <a:ext cx="426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Verlust der Artendiversität</a:t>
            </a:r>
            <a:endParaRPr lang="de-AT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C83429-041E-4F4E-FAB5-F308509FE98F}"/>
              </a:ext>
            </a:extLst>
          </p:cNvPr>
          <p:cNvSpPr txBox="1"/>
          <p:nvPr/>
        </p:nvSpPr>
        <p:spPr>
          <a:xfrm>
            <a:off x="7798923" y="4906292"/>
            <a:ext cx="372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Umweltverschmutzung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ACE955-EDCB-46C1-ACC2-E7F09FCFBDB0}"/>
              </a:ext>
            </a:extLst>
          </p:cNvPr>
          <p:cNvSpPr txBox="1"/>
          <p:nvPr/>
        </p:nvSpPr>
        <p:spPr>
          <a:xfrm>
            <a:off x="917473" y="2440246"/>
            <a:ext cx="38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Soziale Ungerechtigkeit</a:t>
            </a:r>
            <a:endParaRPr lang="de-AT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887B35-A3A5-B65E-70FA-0E855E24B96F}"/>
              </a:ext>
            </a:extLst>
          </p:cNvPr>
          <p:cNvSpPr txBox="1"/>
          <p:nvPr/>
        </p:nvSpPr>
        <p:spPr>
          <a:xfrm>
            <a:off x="1113631" y="3630402"/>
            <a:ext cx="257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Abhängigkeiten</a:t>
            </a:r>
            <a:endParaRPr lang="de-AT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316DBC-F715-B125-9AE2-A4E996C44FB7}"/>
              </a:ext>
            </a:extLst>
          </p:cNvPr>
          <p:cNvSpPr txBox="1"/>
          <p:nvPr/>
        </p:nvSpPr>
        <p:spPr>
          <a:xfrm>
            <a:off x="421015" y="4906292"/>
            <a:ext cx="418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Fehlende Wirtschaftsethik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6984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CCA4D-AD59-73E9-65D6-21959714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Transformation jetzt!</a:t>
            </a:r>
            <a:endParaRPr lang="de-AT" dirty="0"/>
          </a:p>
        </p:txBody>
      </p:sp>
      <p:pic>
        <p:nvPicPr>
          <p:cNvPr id="2052" name="Picture 4" descr="Agenda 2030 / SDGs - Entwicklungsziele">
            <a:extLst>
              <a:ext uri="{FF2B5EF4-FFF2-40B4-BE49-F238E27FC236}">
                <a16:creationId xmlns:a16="http://schemas.microsoft.com/office/drawing/2014/main" id="{A0C5809C-0B82-1B9B-235E-9842DB25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49196"/>
            <a:ext cx="6521873" cy="32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AB6D679-FD16-80F7-88DD-65B4B70E5251}"/>
              </a:ext>
            </a:extLst>
          </p:cNvPr>
          <p:cNvSpPr txBox="1"/>
          <p:nvPr/>
        </p:nvSpPr>
        <p:spPr>
          <a:xfrm>
            <a:off x="633343" y="2129714"/>
            <a:ext cx="119650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/>
              <a:t>Agenda 2030 der Vereinten Nationen – die 17 </a:t>
            </a:r>
            <a:r>
              <a:rPr lang="de-DE" sz="2000" dirty="0" err="1"/>
              <a:t>Sustainable</a:t>
            </a:r>
            <a:r>
              <a:rPr lang="de-DE" sz="2000" dirty="0"/>
              <a:t> Development Goals</a:t>
            </a:r>
          </a:p>
          <a:p>
            <a:pPr>
              <a:spcBef>
                <a:spcPts val="600"/>
              </a:spcBef>
            </a:pPr>
            <a:r>
              <a:rPr lang="de-DE" sz="2000" dirty="0"/>
              <a:t>für mehr Nachhaltigkeit im Ökologischen, Sozialen und Wirtschaftlichen Bereich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5075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753F6-BD34-6CFF-B50F-32C4F621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Lenkungsmaßnahmen der EU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5A9723-D0D8-DE16-FA5B-5F853717D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301" y="2148289"/>
            <a:ext cx="10464072" cy="4153359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CSRD – Corporate </a:t>
            </a:r>
            <a:r>
              <a:rPr lang="de-DE" sz="2000" b="1" dirty="0" err="1">
                <a:solidFill>
                  <a:srgbClr val="0070C0"/>
                </a:solidFill>
              </a:rPr>
              <a:t>Social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Responsibility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Directive</a:t>
            </a:r>
            <a:r>
              <a:rPr lang="de-DE" sz="2000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2000" dirty="0"/>
              <a:t>EU Pflicht zur </a:t>
            </a:r>
            <a:r>
              <a:rPr lang="de-DE" sz="2000" b="1" dirty="0"/>
              <a:t>Nachhaltigkeitsberichterstattung</a:t>
            </a:r>
            <a:r>
              <a:rPr lang="de-DE" sz="2000" dirty="0"/>
              <a:t> nach einem europäischen Standard (ESRS), </a:t>
            </a:r>
          </a:p>
          <a:p>
            <a:pPr marL="0" indent="0">
              <a:buNone/>
            </a:pPr>
            <a:r>
              <a:rPr lang="de-DE" sz="2000" dirty="0"/>
              <a:t>	- ab 2024 für alle Unternehmen, die bisher der NFRD unterliegen </a:t>
            </a:r>
          </a:p>
          <a:p>
            <a:pPr marL="0" indent="0">
              <a:buNone/>
            </a:pPr>
            <a:r>
              <a:rPr lang="de-DE" sz="2000" dirty="0"/>
              <a:t>	- ab 2025 für alle restlichen Großunternehmen 	</a:t>
            </a:r>
          </a:p>
          <a:p>
            <a:pPr marL="0" indent="0">
              <a:buNone/>
            </a:pPr>
            <a:r>
              <a:rPr lang="de-DE" sz="2000" dirty="0"/>
              <a:t>	- ab 2026 für alle börsennotierten KMUs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Orientiert sich an bisherigen freiwilligen Standards (z.B. GRI)</a:t>
            </a:r>
          </a:p>
          <a:p>
            <a:pPr marL="0" indent="0">
              <a:buNone/>
            </a:pPr>
            <a:r>
              <a:rPr lang="de-DE" sz="2000" dirty="0"/>
              <a:t>Neu: Doppelte Wesentlichkeitsanalyse: „outside – in“ und „</a:t>
            </a:r>
            <a:r>
              <a:rPr lang="de-DE" sz="2000" dirty="0" err="1"/>
              <a:t>inside</a:t>
            </a:r>
            <a:r>
              <a:rPr lang="de-DE" sz="2000" dirty="0"/>
              <a:t> - out“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71382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391F4-3746-1B66-29DF-FE800282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00" y="398593"/>
            <a:ext cx="10371601" cy="1179576"/>
          </a:xfrm>
        </p:spPr>
        <p:txBody>
          <a:bodyPr/>
          <a:lstStyle/>
          <a:p>
            <a:r>
              <a:rPr lang="de-DE" dirty="0"/>
              <a:t>CSR Bericht: Qualitative Beschreibung</a:t>
            </a:r>
            <a:endParaRPr lang="de-AT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A9A082D-213E-5DE0-90CB-25B7E84A4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219133"/>
              </p:ext>
            </p:extLst>
          </p:nvPr>
        </p:nvGraphicFramePr>
        <p:xfrm>
          <a:off x="883300" y="3305568"/>
          <a:ext cx="9933857" cy="2650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8395">
                  <a:extLst>
                    <a:ext uri="{9D8B030D-6E8A-4147-A177-3AD203B41FA5}">
                      <a16:colId xmlns:a16="http://schemas.microsoft.com/office/drawing/2014/main" val="2307776463"/>
                    </a:ext>
                  </a:extLst>
                </a:gridCol>
                <a:gridCol w="3257501">
                  <a:extLst>
                    <a:ext uri="{9D8B030D-6E8A-4147-A177-3AD203B41FA5}">
                      <a16:colId xmlns:a16="http://schemas.microsoft.com/office/drawing/2014/main" val="1369955365"/>
                    </a:ext>
                  </a:extLst>
                </a:gridCol>
                <a:gridCol w="3137961">
                  <a:extLst>
                    <a:ext uri="{9D8B030D-6E8A-4147-A177-3AD203B41FA5}">
                      <a16:colId xmlns:a16="http://schemas.microsoft.com/office/drawing/2014/main" val="749444558"/>
                    </a:ext>
                  </a:extLst>
                </a:gridCol>
              </a:tblGrid>
              <a:tr h="401221">
                <a:tc>
                  <a:txBody>
                    <a:bodyPr/>
                    <a:lstStyle/>
                    <a:p>
                      <a:r>
                        <a:rPr lang="de-DE" dirty="0"/>
                        <a:t>Umwelt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Soziales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Unternehmensführung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441546"/>
                  </a:ext>
                </a:extLst>
              </a:tr>
              <a:tr h="401221">
                <a:tc>
                  <a:txBody>
                    <a:bodyPr/>
                    <a:lstStyle/>
                    <a:p>
                      <a:r>
                        <a:rPr lang="de-DE" sz="1200" dirty="0"/>
                        <a:t>E1 - Klimawandel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S1 Eigene Arbeitskräfte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G1 Unternehmerisches Handeln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01013"/>
                  </a:ext>
                </a:extLst>
              </a:tr>
              <a:tr h="401221">
                <a:tc>
                  <a:txBody>
                    <a:bodyPr/>
                    <a:lstStyle/>
                    <a:p>
                      <a:r>
                        <a:rPr lang="de-DE" sz="1200" dirty="0"/>
                        <a:t>E2 - Verschmutzung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S2 Arbeitsnehmer in der     </a:t>
                      </a:r>
                    </a:p>
                    <a:p>
                      <a:r>
                        <a:rPr lang="de-DE" sz="1200" dirty="0"/>
                        <a:t>    Wertschöpfungskette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79888"/>
                  </a:ext>
                </a:extLst>
              </a:tr>
              <a:tr h="494656">
                <a:tc>
                  <a:txBody>
                    <a:bodyPr/>
                    <a:lstStyle/>
                    <a:p>
                      <a:r>
                        <a:rPr lang="de-DE" sz="1200" dirty="0"/>
                        <a:t>E3 – Wasser- und Meeresressourcen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S3 Betroffene Gemeinden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465526"/>
                  </a:ext>
                </a:extLst>
              </a:tr>
              <a:tr h="494656">
                <a:tc>
                  <a:txBody>
                    <a:bodyPr/>
                    <a:lstStyle/>
                    <a:p>
                      <a:r>
                        <a:rPr lang="de-DE" sz="1200" dirty="0"/>
                        <a:t>E4 – Biologische Vielfalt und Ökosysteme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S4 Verbraucher und Endnutzer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24328"/>
                  </a:ext>
                </a:extLst>
              </a:tr>
              <a:tr h="401221">
                <a:tc>
                  <a:txBody>
                    <a:bodyPr/>
                    <a:lstStyle/>
                    <a:p>
                      <a:r>
                        <a:rPr lang="de-DE" sz="1200" dirty="0"/>
                        <a:t>E5 - Kreislaufwirtschaft</a:t>
                      </a:r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41002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594E78F-8BB8-AA63-8D89-CC1CAE51C66F}"/>
              </a:ext>
            </a:extLst>
          </p:cNvPr>
          <p:cNvSpPr txBox="1"/>
          <p:nvPr/>
        </p:nvSpPr>
        <p:spPr>
          <a:xfrm>
            <a:off x="1009759" y="2118703"/>
            <a:ext cx="9807398" cy="70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900" dirty="0"/>
              <a:t>Themen der Nachhaltigkeitsberichterstattung nach letztem Entwurf des ESRS (European </a:t>
            </a:r>
            <a:r>
              <a:rPr lang="de-DE" sz="1900" dirty="0" err="1"/>
              <a:t>Sustainability</a:t>
            </a:r>
            <a:r>
              <a:rPr lang="de-DE" sz="1900" dirty="0"/>
              <a:t> Reporting Standard) vom Dez 2022</a:t>
            </a:r>
            <a:endParaRPr lang="de-AT" sz="1900" dirty="0"/>
          </a:p>
        </p:txBody>
      </p:sp>
    </p:spTree>
    <p:extLst>
      <p:ext uri="{BB962C8B-B14F-4D97-AF65-F5344CB8AC3E}">
        <p14:creationId xmlns:p14="http://schemas.microsoft.com/office/powerpoint/2010/main" val="31765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FE254-A098-A3CB-6186-789512D1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Nachhaltigkeitsmanagement als Chance</a:t>
            </a:r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436ADC1-B645-BCCF-F790-8B29A7BAA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484165"/>
              </p:ext>
            </p:extLst>
          </p:nvPr>
        </p:nvGraphicFramePr>
        <p:xfrm>
          <a:off x="2032000" y="13519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D2937E2-A89B-A7AF-B3A2-9D932AD6AB1A}"/>
              </a:ext>
            </a:extLst>
          </p:cNvPr>
          <p:cNvSpPr txBox="1"/>
          <p:nvPr/>
        </p:nvSpPr>
        <p:spPr>
          <a:xfrm>
            <a:off x="5629620" y="3689000"/>
            <a:ext cx="143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CSR</a:t>
            </a:r>
            <a:endParaRPr lang="de-AT" sz="3200" b="1" dirty="0"/>
          </a:p>
        </p:txBody>
      </p:sp>
    </p:spTree>
    <p:extLst>
      <p:ext uri="{BB962C8B-B14F-4D97-AF65-F5344CB8AC3E}">
        <p14:creationId xmlns:p14="http://schemas.microsoft.com/office/powerpoint/2010/main" val="42547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753F6-BD34-6CFF-B50F-32C4F621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Lenkungsmaßnahmen der EU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5A9723-D0D8-DE16-FA5B-5F853717D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301" y="2148289"/>
            <a:ext cx="10464072" cy="4223328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EU - Taxonomie-Verordnung </a:t>
            </a:r>
            <a:r>
              <a:rPr lang="de-DE" dirty="0"/>
              <a:t>definiert nachhaltige wirtschaftliche Aktivitäten</a:t>
            </a:r>
          </a:p>
          <a:p>
            <a:pPr algn="l">
              <a:buFont typeface="+mj-lt"/>
              <a:buAutoNum type="arabicPeriod"/>
            </a:pPr>
            <a:r>
              <a:rPr lang="de-DE" sz="2500" dirty="0"/>
              <a:t> Klimaschutz</a:t>
            </a:r>
          </a:p>
          <a:p>
            <a:pPr algn="l">
              <a:buFont typeface="+mj-lt"/>
              <a:buAutoNum type="arabicPeriod"/>
            </a:pPr>
            <a:r>
              <a:rPr lang="de-DE" sz="2500" dirty="0"/>
              <a:t> Anpassung an den Klimawandel</a:t>
            </a:r>
          </a:p>
          <a:p>
            <a:pPr algn="l">
              <a:buFont typeface="+mj-lt"/>
              <a:buAutoNum type="arabicPeriod"/>
            </a:pPr>
            <a:r>
              <a:rPr lang="de-DE" sz="2500" dirty="0"/>
              <a:t> Nachhaltige Nutzung und Schutz der Wasser- und Meeresressourcen</a:t>
            </a:r>
          </a:p>
          <a:p>
            <a:pPr algn="l">
              <a:buFont typeface="+mj-lt"/>
              <a:buAutoNum type="arabicPeriod"/>
            </a:pPr>
            <a:r>
              <a:rPr lang="de-DE" sz="2500" dirty="0"/>
              <a:t> Übergang zu einer Kreislaufwirtschaft</a:t>
            </a:r>
          </a:p>
          <a:p>
            <a:pPr algn="l">
              <a:buFont typeface="+mj-lt"/>
              <a:buAutoNum type="arabicPeriod"/>
            </a:pPr>
            <a:r>
              <a:rPr lang="de-DE" sz="2500" dirty="0"/>
              <a:t> Vermeidung und Verminderung der Umweltverschmutzung</a:t>
            </a:r>
          </a:p>
          <a:p>
            <a:pPr algn="l">
              <a:buFont typeface="+mj-lt"/>
              <a:buAutoNum type="arabicPeriod"/>
            </a:pPr>
            <a:r>
              <a:rPr lang="de-DE" sz="2500" dirty="0"/>
              <a:t> Schutz und Wiederherstellung der biologischen Vielfalt und der Ökosysteme</a:t>
            </a:r>
          </a:p>
          <a:p>
            <a:pPr marL="0" indent="0" algn="l">
              <a:buNone/>
            </a:pPr>
            <a:endParaRPr lang="de-DE" sz="2100" dirty="0"/>
          </a:p>
          <a:p>
            <a:pPr marL="0" indent="0">
              <a:buNone/>
            </a:pPr>
            <a:r>
              <a:rPr lang="de-DE" sz="2400" dirty="0"/>
              <a:t>Kennzahlen für Bewertung</a:t>
            </a:r>
          </a:p>
          <a:p>
            <a:pPr marL="0" indent="0">
              <a:buNone/>
            </a:pPr>
            <a:r>
              <a:rPr lang="de-DE" sz="2400" dirty="0"/>
              <a:t>	- Beitrag zu einem der 6 Umweltziele der Taxonomie</a:t>
            </a:r>
          </a:p>
          <a:p>
            <a:pPr marL="0" indent="0">
              <a:buNone/>
            </a:pPr>
            <a:r>
              <a:rPr lang="de-DE" sz="2400" dirty="0"/>
              <a:t>	- DNSH Prinzip (do </a:t>
            </a:r>
            <a:r>
              <a:rPr lang="de-DE" sz="2400" dirty="0" err="1"/>
              <a:t>no</a:t>
            </a:r>
            <a:r>
              <a:rPr lang="de-DE" sz="2400" dirty="0"/>
              <a:t> signifikant </a:t>
            </a:r>
            <a:r>
              <a:rPr lang="de-DE" sz="2400" dirty="0" err="1"/>
              <a:t>harm</a:t>
            </a:r>
            <a:r>
              <a:rPr lang="de-DE" sz="2400" dirty="0"/>
              <a:t>)</a:t>
            </a:r>
          </a:p>
          <a:p>
            <a:pPr marL="0" indent="0" algn="l">
              <a:buNone/>
            </a:pPr>
            <a:endParaRPr lang="de-DE" sz="21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262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B7173-F5A9-7393-03AC-DBD31E9C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ESG: Quantitative Beschreibung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C97B3D-25D5-2EEE-5BCF-5EFC61FD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00" y="2126984"/>
            <a:ext cx="7010597" cy="40066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2000" b="1" dirty="0">
                <a:solidFill>
                  <a:srgbClr val="0070C0"/>
                </a:solidFill>
              </a:rPr>
              <a:t>ESG: Environmental – </a:t>
            </a:r>
            <a:r>
              <a:rPr lang="de-DE" sz="2000" b="1" dirty="0" err="1">
                <a:solidFill>
                  <a:srgbClr val="0070C0"/>
                </a:solidFill>
              </a:rPr>
              <a:t>Social</a:t>
            </a:r>
            <a:r>
              <a:rPr lang="de-DE" sz="2000" b="1" dirty="0">
                <a:solidFill>
                  <a:srgbClr val="0070C0"/>
                </a:solidFill>
              </a:rPr>
              <a:t> – Government</a:t>
            </a:r>
          </a:p>
          <a:p>
            <a:pPr marL="0" indent="0">
              <a:lnSpc>
                <a:spcPct val="120000"/>
              </a:lnSpc>
              <a:buNone/>
            </a:pPr>
            <a:endParaRPr lang="de-DE" sz="20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b="1" dirty="0"/>
              <a:t>Kennzahlen</a:t>
            </a:r>
            <a:r>
              <a:rPr lang="de-DE" sz="2000" dirty="0"/>
              <a:t> (KPI) für nicht-finanzielle Bewertungen von Unternehmen, z.B. Anteil an „grünen“ Umsätze, </a:t>
            </a:r>
            <a:r>
              <a:rPr lang="de-DE" sz="2000" dirty="0" err="1"/>
              <a:t>CapEx</a:t>
            </a:r>
            <a:r>
              <a:rPr lang="de-DE" sz="2000" dirty="0"/>
              <a:t>, </a:t>
            </a:r>
            <a:r>
              <a:rPr lang="de-DE" sz="2000" dirty="0" err="1"/>
              <a:t>OpEx</a:t>
            </a:r>
            <a:endParaRPr lang="de-DE" sz="20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b="1" dirty="0"/>
              <a:t>Taxonomie-Verordnung</a:t>
            </a:r>
            <a:r>
              <a:rPr lang="de-DE" sz="2000" dirty="0"/>
              <a:t> definiert Nachhaltigkeit, gibt rechtssicheren Bewertungsrahmen, was gilt als nachhaltig?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b="1" dirty="0"/>
              <a:t>Score/Ratings </a:t>
            </a:r>
            <a:r>
              <a:rPr lang="de-DE" sz="2000" dirty="0"/>
              <a:t>über Ratings Agenturen, Banken, Investoren anhand der KPIs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de-AT" sz="2000" dirty="0"/>
          </a:p>
        </p:txBody>
      </p:sp>
      <p:pic>
        <p:nvPicPr>
          <p:cNvPr id="5121" name="Picture 1" descr="ESG categories. Source: Thomson Reuters Refinitiv ESG scores">
            <a:extLst>
              <a:ext uri="{FF2B5EF4-FFF2-40B4-BE49-F238E27FC236}">
                <a16:creationId xmlns:a16="http://schemas.microsoft.com/office/drawing/2014/main" id="{77935E85-C0DD-5E33-EE8A-4BB3F0DF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97" y="2159288"/>
            <a:ext cx="4346033" cy="22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hlinkClick r:id="rId4"/>
            <a:extLst>
              <a:ext uri="{FF2B5EF4-FFF2-40B4-BE49-F238E27FC236}">
                <a16:creationId xmlns:a16="http://schemas.microsoft.com/office/drawing/2014/main" id="{0851B242-9F30-91E0-3244-044674B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79" y="6036524"/>
            <a:ext cx="76695" cy="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A40162C-96EB-0044-19FE-99CA1FADFCD8}"/>
              </a:ext>
            </a:extLst>
          </p:cNvPr>
          <p:cNvSpPr txBox="1"/>
          <p:nvPr/>
        </p:nvSpPr>
        <p:spPr>
          <a:xfrm>
            <a:off x="8044775" y="4643544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Quelle: Thomson Reuters </a:t>
            </a:r>
            <a:r>
              <a:rPr lang="de-AT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Refinitiv</a:t>
            </a:r>
            <a:r>
              <a:rPr lang="de-AT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ESG </a:t>
            </a:r>
            <a:r>
              <a:rPr lang="de-AT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scores</a:t>
            </a:r>
            <a:endParaRPr lang="de-AT" sz="1200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02425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D71D-D187-1D3D-26C7-F8B93042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ESG für den Bau- und Immobiliensektor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7FF720-EEFC-98E7-D177-B6F6D691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97" y="2316206"/>
            <a:ext cx="3261223" cy="3694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dirty="0"/>
              <a:t>E -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Primärenergiebedarf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Renovierungen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Erneuerbare Energien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Energieeffizienz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Grünflächen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Flächenrecycling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Bodenversiegelung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Nachhaltige Materialien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Recyclebare Materialien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F9686DF-5A67-7E2E-3A2C-6733E5A7A58C}"/>
              </a:ext>
            </a:extLst>
          </p:cNvPr>
          <p:cNvSpPr txBox="1">
            <a:spLocks/>
          </p:cNvSpPr>
          <p:nvPr/>
        </p:nvSpPr>
        <p:spPr>
          <a:xfrm>
            <a:off x="4401795" y="2316206"/>
            <a:ext cx="3261223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S -</a:t>
            </a:r>
            <a:r>
              <a:rPr lang="de-DE" b="1" dirty="0" err="1"/>
              <a:t>Social</a:t>
            </a:r>
            <a:endParaRPr lang="de-DE" b="1" dirty="0"/>
          </a:p>
          <a:p>
            <a:pPr marL="0" indent="0">
              <a:spcBef>
                <a:spcPts val="0"/>
              </a:spcBef>
              <a:buNone/>
            </a:pPr>
            <a:r>
              <a:rPr lang="de-DE" sz="1700" dirty="0"/>
              <a:t>Extern: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Barrierefreiheit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Sozialer Wohnbau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Kommunale Infrastruktur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Sicherheit</a:t>
            </a:r>
          </a:p>
          <a:p>
            <a:pPr marL="0" indent="0">
              <a:spcBef>
                <a:spcPts val="0"/>
              </a:spcBef>
              <a:buNone/>
            </a:pPr>
            <a:endParaRPr lang="de-DE" sz="17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700" dirty="0"/>
              <a:t>Intern: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Inklusion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Diversität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New </a:t>
            </a:r>
            <a:r>
              <a:rPr lang="de-DE" sz="1700" dirty="0" err="1"/>
              <a:t>work</a:t>
            </a:r>
            <a:endParaRPr lang="de-DE" sz="1700" dirty="0"/>
          </a:p>
          <a:p>
            <a:pPr marL="0" indent="0">
              <a:spcBef>
                <a:spcPts val="0"/>
              </a:spcBef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2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3C4A7AA-2712-7C87-FC45-F0C4623B9A12}"/>
              </a:ext>
            </a:extLst>
          </p:cNvPr>
          <p:cNvSpPr txBox="1">
            <a:spLocks/>
          </p:cNvSpPr>
          <p:nvPr/>
        </p:nvSpPr>
        <p:spPr>
          <a:xfrm>
            <a:off x="7790206" y="2316206"/>
            <a:ext cx="3261223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G - Government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Transparenz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Nachhaltigkeits-management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Gremien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700" dirty="0"/>
              <a:t>Steuerpolitik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/>
          </a:p>
          <a:p>
            <a:pPr marL="0" indent="0">
              <a:buFont typeface="Arial" panose="020B0604020202020204" pitchFamily="34" charset="0"/>
              <a:buNone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3671868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9400"/>
      </a:accent1>
      <a:accent2>
        <a:srgbClr val="E95E0F"/>
      </a:accent2>
      <a:accent3>
        <a:srgbClr val="BD1220"/>
      </a:accent3>
      <a:accent4>
        <a:srgbClr val="632181"/>
      </a:accent4>
      <a:accent5>
        <a:srgbClr val="004A99"/>
      </a:accent5>
      <a:accent6>
        <a:srgbClr val="0086CB"/>
      </a:accent6>
      <a:hlink>
        <a:srgbClr val="3A3838"/>
      </a:hlink>
      <a:folHlink>
        <a:srgbClr val="D0CECE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BDA19D404CF41B2BBA43A1D426746" ma:contentTypeVersion="17" ma:contentTypeDescription="Create a new document." ma:contentTypeScope="" ma:versionID="7371cfa6f4349cddc9a387d963056ee0">
  <xsd:schema xmlns:xsd="http://www.w3.org/2001/XMLSchema" xmlns:xs="http://www.w3.org/2001/XMLSchema" xmlns:p="http://schemas.microsoft.com/office/2006/metadata/properties" xmlns:ns2="7c2bf56f-c642-4092-896a-04a5403f25b3" xmlns:ns3="af32fb9a-5ae8-4538-83ef-cdae5a2f50fe" targetNamespace="http://schemas.microsoft.com/office/2006/metadata/properties" ma:root="true" ma:fieldsID="e4344cfe92c293ec19b7ca1ae8a448f5" ns2:_="" ns3:_="">
    <xsd:import namespace="7c2bf56f-c642-4092-896a-04a5403f25b3"/>
    <xsd:import namespace="af32fb9a-5ae8-4538-83ef-cdae5a2f5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tatuserledigt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bf56f-c642-4092-896a-04a5403f2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erledigt" ma:index="18" nillable="true" ma:displayName="Status erledigt" ma:default="Ja" ma:format="Dropdown" ma:internalName="Statuserledigt">
      <xsd:simpleType>
        <xsd:restriction base="dms:Text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216372-7398-4d84-8e7e-8f19f9ece1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2fb9a-5ae8-4538-83ef-cdae5a2f5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b33f1b-e6a8-4a71-b80e-09ad780b6d89}" ma:internalName="TaxCatchAll" ma:showField="CatchAllData" ma:web="af32fb9a-5ae8-4538-83ef-cdae5a2f5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erledigt xmlns="7c2bf56f-c642-4092-896a-04a5403f25b3">Ja</Statuserledigt>
    <TaxCatchAll xmlns="af32fb9a-5ae8-4538-83ef-cdae5a2f50fe" xsi:nil="true"/>
    <lcf76f155ced4ddcb4097134ff3c332f xmlns="7c2bf56f-c642-4092-896a-04a5403f25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F33C37-33F1-43E6-A96F-5688C2D27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2bf56f-c642-4092-896a-04a5403f25b3"/>
    <ds:schemaRef ds:uri="af32fb9a-5ae8-4538-83ef-cdae5a2f5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59A648-8A08-4A7F-B81D-3D5E4E4D9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A49AC6-5772-44ED-8DE0-B9E61EE46161}">
  <ds:schemaRefs>
    <ds:schemaRef ds:uri="7c2bf56f-c642-4092-896a-04a5403f25b3"/>
    <ds:schemaRef ds:uri="af32fb9a-5ae8-4538-83ef-cdae5a2f50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Breitbild</PresentationFormat>
  <Paragraphs>167</Paragraphs>
  <Slides>15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</vt:lpstr>
      <vt:lpstr>Verdana</vt:lpstr>
      <vt:lpstr>Wingdings</vt:lpstr>
      <vt:lpstr>AccentBoxVTI</vt:lpstr>
      <vt:lpstr>ESG und CSR –   lästige Pflicht oder echte Chance für eine neue Nachhaltigkeit? </vt:lpstr>
      <vt:lpstr>Krisen und Unsicherheiten</vt:lpstr>
      <vt:lpstr>Transformation jetzt!</vt:lpstr>
      <vt:lpstr>Lenkungsmaßnahmen der EU</vt:lpstr>
      <vt:lpstr>CSR Bericht: Qualitative Beschreibung</vt:lpstr>
      <vt:lpstr>Nachhaltigkeitsmanagement als Chance</vt:lpstr>
      <vt:lpstr>Lenkungsmaßnahmen der EU</vt:lpstr>
      <vt:lpstr>ESG: Quantitative Beschreibung</vt:lpstr>
      <vt:lpstr>ESG für den Bau- und Immobiliensektor</vt:lpstr>
      <vt:lpstr>Vorteile gutes ESG Ranking Immobilienbranche</vt:lpstr>
      <vt:lpstr>PowerPoint-Präsentation</vt:lpstr>
      <vt:lpstr>PowerPoint-Präsentation</vt:lpstr>
      <vt:lpstr>Prozesse jetzt starten! </vt:lpstr>
      <vt:lpstr>CSR und ESG helfen..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Cemit GmbH</dc:title>
  <dc:creator>Benedikt Kramer</dc:creator>
  <cp:lastModifiedBy>Barbara Frick</cp:lastModifiedBy>
  <cp:revision>3</cp:revision>
  <dcterms:created xsi:type="dcterms:W3CDTF">2022-01-27T15:19:45Z</dcterms:created>
  <dcterms:modified xsi:type="dcterms:W3CDTF">2023-01-17T20:24:32Z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0x010100896BDA19D404CF41B2BBA43A1D426746</vt:lpwstr>
  </property>
  <property fmtid="{D5CDD505-2E9C-101B-9397-08002B2CF9AE}" pid="3" name="MediaServiceImageTags">
    <vt:lpwstr/>
  </property>
</Properties>
</file>