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D5_3D7F7BDD.xml" ContentType="application/vnd.ms-powerpoint.comments+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9" r:id="rId1"/>
    <p:sldMasterId id="2147483693" r:id="rId2"/>
    <p:sldMasterId id="2147483648" r:id="rId3"/>
    <p:sldMasterId id="2147483683" r:id="rId4"/>
    <p:sldMasterId id="2147483686" r:id="rId5"/>
  </p:sldMasterIdLst>
  <p:notesMasterIdLst>
    <p:notesMasterId r:id="rId21"/>
  </p:notesMasterIdLst>
  <p:handoutMasterIdLst>
    <p:handoutMasterId r:id="rId22"/>
  </p:handoutMasterIdLst>
  <p:sldIdLst>
    <p:sldId id="2221" r:id="rId6"/>
    <p:sldId id="467" r:id="rId7"/>
    <p:sldId id="469" r:id="rId8"/>
    <p:sldId id="464" r:id="rId9"/>
    <p:sldId id="454" r:id="rId10"/>
    <p:sldId id="562" r:id="rId11"/>
    <p:sldId id="560" r:id="rId12"/>
    <p:sldId id="609" r:id="rId13"/>
    <p:sldId id="856" r:id="rId14"/>
    <p:sldId id="546" r:id="rId15"/>
    <p:sldId id="584" r:id="rId16"/>
    <p:sldId id="2222" r:id="rId17"/>
    <p:sldId id="264" r:id="rId18"/>
    <p:sldId id="2223" r:id="rId19"/>
    <p:sldId id="416" r:id="rId20"/>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899E0D02-4B00-4CEA-A568-AE7ED2B3C0D4}">
          <p14:sldIdLst>
            <p14:sldId id="2221"/>
            <p14:sldId id="467"/>
            <p14:sldId id="469"/>
            <p14:sldId id="464"/>
            <p14:sldId id="454"/>
            <p14:sldId id="562"/>
            <p14:sldId id="560"/>
            <p14:sldId id="609"/>
            <p14:sldId id="856"/>
            <p14:sldId id="546"/>
            <p14:sldId id="584"/>
            <p14:sldId id="2222"/>
            <p14:sldId id="264"/>
            <p14:sldId id="2223"/>
            <p14:sldId id="416"/>
          </p14:sldIdLst>
        </p14:section>
        <p14:section name="Folien über RegioPlan" id="{DF6119EA-D3AA-4FE7-98F3-C1920D41391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92B507-74EF-4645-DE2D-41D8826AAF38}" name="RegioPlan - Romina Jenei" initials="RJ" userId="S::r.jenei@regioplan.eu::0ceb71af-d73e-4122-bde9-60f556af1efe" providerId="AD"/>
  <p188:author id="{EF80EF2B-E318-FF06-19AA-9D47ACAD8FC6}" name="Monika Hohenecker" initials="MH" userId="S::m.hohenecker@regioplan.eu::808b6100-2e1e-4a74-8357-441c1e705e20" providerId="AD"/>
  <p188:author id="{1FD02235-8875-48DD-8C00-1E31D867C950}" name="RegioPlan - Romina Jenei" initials="RRJ" userId="S-1-5-21-1976479321-3928181928-3910421158-1171" providerId="AD"/>
  <p188:author id="{ECCFF83E-BFE0-0F60-1FB8-292807E92977}" name="Julijan Kodric" initials="JK" userId="S::j.kodric@regioplan.eu::8e1462bc-ec5f-4f93-ac99-c9fafc43a323" providerId="AD"/>
  <p188:author id="{E576E456-54DB-DAE7-56EF-97F020B36754}" name="Laurin Mayer-Frank" initials="LMF" userId="S::laurin.mayer-frank@rosinak.at::7335d5fe-b25d-4b11-bb95-85a063c6827b" providerId="AD"/>
  <p188:author id="{F26FCB57-F6B5-3205-5FA6-CC7E07376356}" name="Ines Delic" initials="ID" userId="S::i.delic@regioplan.eu::8dbcee80-1348-448e-bb13-900adfbb896a" providerId="AD"/>
  <p188:author id="{15C12B81-88FC-2B7D-DD30-F4D2C1AA5800}" name="Benjamin Klezl" initials="BK" userId="S::b.klezl@regioplan.eu::8fa9be09-9451-46e7-9a75-19919ec223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CFD6DC"/>
    <a:srgbClr val="DCE6F1"/>
    <a:srgbClr val="FFFFFF"/>
    <a:srgbClr val="343E48"/>
    <a:srgbClr val="525556"/>
    <a:srgbClr val="E83946"/>
    <a:srgbClr val="ED3645"/>
    <a:srgbClr val="FFCC00"/>
    <a:srgbClr val="888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A37D80-6434-44D0-A028-1B22A696006F}">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Helle Formatvorlage 3 - Akz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593" autoAdjust="0"/>
    <p:restoredTop sz="75060" autoAdjust="0"/>
  </p:normalViewPr>
  <p:slideViewPr>
    <p:cSldViewPr>
      <p:cViewPr varScale="1">
        <p:scale>
          <a:sx n="110" d="100"/>
          <a:sy n="110" d="100"/>
        </p:scale>
        <p:origin x="1242" y="108"/>
      </p:cViewPr>
      <p:guideLst>
        <p:guide orient="horz" pos="1620"/>
        <p:guide pos="2880"/>
      </p:guideLst>
    </p:cSldViewPr>
  </p:slideViewPr>
  <p:outlineViewPr>
    <p:cViewPr>
      <p:scale>
        <a:sx n="33" d="100"/>
        <a:sy n="33" d="100"/>
      </p:scale>
      <p:origin x="0" y="2184"/>
    </p:cViewPr>
  </p:outlineViewPr>
  <p:notesTextViewPr>
    <p:cViewPr>
      <p:scale>
        <a:sx n="3" d="2"/>
        <a:sy n="3" d="2"/>
      </p:scale>
      <p:origin x="0" y="-240"/>
    </p:cViewPr>
  </p:notesTextViewPr>
  <p:sorterViewPr>
    <p:cViewPr varScale="1">
      <p:scale>
        <a:sx n="1" d="1"/>
        <a:sy n="1" d="1"/>
      </p:scale>
      <p:origin x="0" y="-7290"/>
    </p:cViewPr>
  </p:sorterViewPr>
  <p:notesViewPr>
    <p:cSldViewPr>
      <p:cViewPr varScale="1">
        <p:scale>
          <a:sx n="79" d="100"/>
          <a:sy n="79" d="100"/>
        </p:scale>
        <p:origin x="-3936"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oleObject" Target="file:///\\Server\Daten\RegioPlan\Research%20Know-How%20Development\Basisdaten%20Consulting\Konsumausgaben\2024_Konsumausgaben_Prognosen_alle%20aktuellen%20L&#228;nd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'AT 2023'!$E$231</c:f>
              <c:strCache>
                <c:ptCount val="1"/>
                <c:pt idx="0">
                  <c:v>Einzelhandel</c:v>
                </c:pt>
              </c:strCache>
            </c:strRef>
          </c:tx>
          <c:invertIfNegative val="0"/>
          <c:cat>
            <c:numRef>
              <c:f>'AT 2023'!$X$230:$AI$230</c:f>
              <c:numCache>
                <c:formatCode>General</c:formatCode>
                <c:ptCount val="7"/>
                <c:pt idx="0">
                  <c:v>2019</c:v>
                </c:pt>
                <c:pt idx="1">
                  <c:v>2020</c:v>
                </c:pt>
                <c:pt idx="2">
                  <c:v>2021</c:v>
                </c:pt>
                <c:pt idx="3">
                  <c:v>2022</c:v>
                </c:pt>
                <c:pt idx="4">
                  <c:v>2023</c:v>
                </c:pt>
                <c:pt idx="5">
                  <c:v>2024</c:v>
                </c:pt>
                <c:pt idx="6">
                  <c:v>2025</c:v>
                </c:pt>
              </c:numCache>
            </c:numRef>
          </c:cat>
          <c:val>
            <c:numRef>
              <c:f>'AT 2023'!$X$231:$AI$231</c:f>
              <c:numCache>
                <c:formatCode>#,##0</c:formatCode>
                <c:ptCount val="7"/>
                <c:pt idx="0">
                  <c:v>6627.4000000000005</c:v>
                </c:pt>
                <c:pt idx="1">
                  <c:v>6679.5</c:v>
                </c:pt>
                <c:pt idx="2">
                  <c:v>6854.5</c:v>
                </c:pt>
                <c:pt idx="3">
                  <c:v>7305.5</c:v>
                </c:pt>
                <c:pt idx="4">
                  <c:v>7615.5</c:v>
                </c:pt>
                <c:pt idx="5">
                  <c:v>7998.0999999999995</c:v>
                </c:pt>
                <c:pt idx="6">
                  <c:v>8281.7999999999975</c:v>
                </c:pt>
              </c:numCache>
            </c:numRef>
          </c:val>
          <c:extLst>
            <c:ext xmlns:c16="http://schemas.microsoft.com/office/drawing/2014/chart" uri="{C3380CC4-5D6E-409C-BE32-E72D297353CC}">
              <c16:uniqueId val="{00000000-7167-4B63-B9B9-7768BA5C731D}"/>
            </c:ext>
          </c:extLst>
        </c:ser>
        <c:ser>
          <c:idx val="3"/>
          <c:order val="1"/>
          <c:tx>
            <c:strRef>
              <c:f>'AT 2023'!$E$234</c:f>
              <c:strCache>
                <c:ptCount val="1"/>
                <c:pt idx="0">
                  <c:v>Freizeit &amp; Kultur</c:v>
                </c:pt>
              </c:strCache>
            </c:strRef>
          </c:tx>
          <c:invertIfNegative val="0"/>
          <c:cat>
            <c:numRef>
              <c:f>'AT 2023'!$X$230:$AI$230</c:f>
              <c:numCache>
                <c:formatCode>General</c:formatCode>
                <c:ptCount val="7"/>
                <c:pt idx="0">
                  <c:v>2019</c:v>
                </c:pt>
                <c:pt idx="1">
                  <c:v>2020</c:v>
                </c:pt>
                <c:pt idx="2">
                  <c:v>2021</c:v>
                </c:pt>
                <c:pt idx="3">
                  <c:v>2022</c:v>
                </c:pt>
                <c:pt idx="4">
                  <c:v>2023</c:v>
                </c:pt>
                <c:pt idx="5">
                  <c:v>2024</c:v>
                </c:pt>
                <c:pt idx="6">
                  <c:v>2025</c:v>
                </c:pt>
              </c:numCache>
            </c:numRef>
          </c:cat>
          <c:val>
            <c:numRef>
              <c:f>'AT 2023'!$X$234:$AI$234</c:f>
              <c:numCache>
                <c:formatCode>#,##0</c:formatCode>
                <c:ptCount val="7"/>
                <c:pt idx="0">
                  <c:v>1492</c:v>
                </c:pt>
                <c:pt idx="1">
                  <c:v>1012.2</c:v>
                </c:pt>
                <c:pt idx="2">
                  <c:v>1123.8</c:v>
                </c:pt>
                <c:pt idx="3">
                  <c:v>1535.4</c:v>
                </c:pt>
                <c:pt idx="4">
                  <c:v>1696.3</c:v>
                </c:pt>
                <c:pt idx="5">
                  <c:v>1848.2</c:v>
                </c:pt>
                <c:pt idx="6">
                  <c:v>1870.2999999999997</c:v>
                </c:pt>
              </c:numCache>
            </c:numRef>
          </c:val>
          <c:extLst>
            <c:ext xmlns:c16="http://schemas.microsoft.com/office/drawing/2014/chart" uri="{C3380CC4-5D6E-409C-BE32-E72D297353CC}">
              <c16:uniqueId val="{00000001-7167-4B63-B9B9-7768BA5C731D}"/>
            </c:ext>
          </c:extLst>
        </c:ser>
        <c:ser>
          <c:idx val="4"/>
          <c:order val="2"/>
          <c:tx>
            <c:strRef>
              <c:f>'AT 2023'!$E$235</c:f>
              <c:strCache>
                <c:ptCount val="1"/>
                <c:pt idx="0">
                  <c:v>Gastronomie</c:v>
                </c:pt>
              </c:strCache>
            </c:strRef>
          </c:tx>
          <c:invertIfNegative val="0"/>
          <c:cat>
            <c:numRef>
              <c:f>'AT 2023'!$X$230:$AI$230</c:f>
              <c:numCache>
                <c:formatCode>General</c:formatCode>
                <c:ptCount val="7"/>
                <c:pt idx="0">
                  <c:v>2019</c:v>
                </c:pt>
                <c:pt idx="1">
                  <c:v>2020</c:v>
                </c:pt>
                <c:pt idx="2">
                  <c:v>2021</c:v>
                </c:pt>
                <c:pt idx="3">
                  <c:v>2022</c:v>
                </c:pt>
                <c:pt idx="4">
                  <c:v>2023</c:v>
                </c:pt>
                <c:pt idx="5">
                  <c:v>2024</c:v>
                </c:pt>
                <c:pt idx="6">
                  <c:v>2025</c:v>
                </c:pt>
              </c:numCache>
            </c:numRef>
          </c:cat>
          <c:val>
            <c:numRef>
              <c:f>'AT 2023'!$X$235:$AI$235</c:f>
              <c:numCache>
                <c:formatCode>#,##0</c:formatCode>
                <c:ptCount val="7"/>
                <c:pt idx="0">
                  <c:v>1613.5</c:v>
                </c:pt>
                <c:pt idx="1">
                  <c:v>1003.8</c:v>
                </c:pt>
                <c:pt idx="2">
                  <c:v>1236.8</c:v>
                </c:pt>
                <c:pt idx="3">
                  <c:v>1847.5</c:v>
                </c:pt>
                <c:pt idx="4">
                  <c:v>2083.6999999999998</c:v>
                </c:pt>
                <c:pt idx="5">
                  <c:v>2335</c:v>
                </c:pt>
                <c:pt idx="6">
                  <c:v>2475.3000000000002</c:v>
                </c:pt>
              </c:numCache>
            </c:numRef>
          </c:val>
          <c:extLst>
            <c:ext xmlns:c16="http://schemas.microsoft.com/office/drawing/2014/chart" uri="{C3380CC4-5D6E-409C-BE32-E72D297353CC}">
              <c16:uniqueId val="{00000002-7167-4B63-B9B9-7768BA5C731D}"/>
            </c:ext>
          </c:extLst>
        </c:ser>
        <c:ser>
          <c:idx val="5"/>
          <c:order val="3"/>
          <c:tx>
            <c:strRef>
              <c:f>'AT 2023'!$E$236</c:f>
              <c:strCache>
                <c:ptCount val="1"/>
                <c:pt idx="0">
                  <c:v>handelsnahe Dienstleistungen</c:v>
                </c:pt>
              </c:strCache>
            </c:strRef>
          </c:tx>
          <c:invertIfNegative val="0"/>
          <c:cat>
            <c:numRef>
              <c:f>'AT 2023'!$X$230:$AI$230</c:f>
              <c:numCache>
                <c:formatCode>General</c:formatCode>
                <c:ptCount val="7"/>
                <c:pt idx="0">
                  <c:v>2019</c:v>
                </c:pt>
                <c:pt idx="1">
                  <c:v>2020</c:v>
                </c:pt>
                <c:pt idx="2">
                  <c:v>2021</c:v>
                </c:pt>
                <c:pt idx="3">
                  <c:v>2022</c:v>
                </c:pt>
                <c:pt idx="4">
                  <c:v>2023</c:v>
                </c:pt>
                <c:pt idx="5">
                  <c:v>2024</c:v>
                </c:pt>
                <c:pt idx="6">
                  <c:v>2025</c:v>
                </c:pt>
              </c:numCache>
            </c:numRef>
          </c:cat>
          <c:val>
            <c:numRef>
              <c:f>'AT 2023'!$X$236:$AI$236</c:f>
              <c:numCache>
                <c:formatCode>#,##0</c:formatCode>
                <c:ptCount val="7"/>
                <c:pt idx="0">
                  <c:v>698.40000000000009</c:v>
                </c:pt>
                <c:pt idx="1">
                  <c:v>572.4</c:v>
                </c:pt>
                <c:pt idx="2">
                  <c:v>611.30000000000007</c:v>
                </c:pt>
                <c:pt idx="3">
                  <c:v>690.9</c:v>
                </c:pt>
                <c:pt idx="4">
                  <c:v>735.3</c:v>
                </c:pt>
                <c:pt idx="5">
                  <c:v>799.09999999999991</c:v>
                </c:pt>
                <c:pt idx="6">
                  <c:v>844.6</c:v>
                </c:pt>
              </c:numCache>
            </c:numRef>
          </c:val>
          <c:extLst>
            <c:ext xmlns:c16="http://schemas.microsoft.com/office/drawing/2014/chart" uri="{C3380CC4-5D6E-409C-BE32-E72D297353CC}">
              <c16:uniqueId val="{00000003-7167-4B63-B9B9-7768BA5C731D}"/>
            </c:ext>
          </c:extLst>
        </c:ser>
        <c:ser>
          <c:idx val="6"/>
          <c:order val="4"/>
          <c:tx>
            <c:strRef>
              <c:f>'AT 2023'!$E$237</c:f>
              <c:strCache>
                <c:ptCount val="1"/>
                <c:pt idx="0">
                  <c:v>Dienstleistungen</c:v>
                </c:pt>
              </c:strCache>
            </c:strRef>
          </c:tx>
          <c:invertIfNegative val="0"/>
          <c:cat>
            <c:numRef>
              <c:f>'AT 2023'!$X$230:$AI$230</c:f>
              <c:numCache>
                <c:formatCode>General</c:formatCode>
                <c:ptCount val="7"/>
                <c:pt idx="0">
                  <c:v>2019</c:v>
                </c:pt>
                <c:pt idx="1">
                  <c:v>2020</c:v>
                </c:pt>
                <c:pt idx="2">
                  <c:v>2021</c:v>
                </c:pt>
                <c:pt idx="3">
                  <c:v>2022</c:v>
                </c:pt>
                <c:pt idx="4">
                  <c:v>2023</c:v>
                </c:pt>
                <c:pt idx="5">
                  <c:v>2024</c:v>
                </c:pt>
                <c:pt idx="6">
                  <c:v>2025</c:v>
                </c:pt>
              </c:numCache>
            </c:numRef>
          </c:cat>
          <c:val>
            <c:numRef>
              <c:f>'AT 2023'!$X$237:$AI$237</c:f>
              <c:numCache>
                <c:formatCode>#,##0</c:formatCode>
                <c:ptCount val="7"/>
                <c:pt idx="0">
                  <c:v>1858.9</c:v>
                </c:pt>
                <c:pt idx="1">
                  <c:v>1751.4</c:v>
                </c:pt>
                <c:pt idx="2">
                  <c:v>1866.4</c:v>
                </c:pt>
                <c:pt idx="3">
                  <c:v>2046.3</c:v>
                </c:pt>
                <c:pt idx="4">
                  <c:v>2165.1999999999998</c:v>
                </c:pt>
                <c:pt idx="5">
                  <c:v>2322.9</c:v>
                </c:pt>
                <c:pt idx="6">
                  <c:v>2414.9999999999995</c:v>
                </c:pt>
              </c:numCache>
            </c:numRef>
          </c:val>
          <c:extLst>
            <c:ext xmlns:c16="http://schemas.microsoft.com/office/drawing/2014/chart" uri="{C3380CC4-5D6E-409C-BE32-E72D297353CC}">
              <c16:uniqueId val="{00000004-7167-4B63-B9B9-7768BA5C731D}"/>
            </c:ext>
          </c:extLst>
        </c:ser>
        <c:dLbls>
          <c:showLegendKey val="0"/>
          <c:showVal val="0"/>
          <c:showCatName val="0"/>
          <c:showSerName val="0"/>
          <c:showPercent val="0"/>
          <c:showBubbleSize val="0"/>
        </c:dLbls>
        <c:gapWidth val="150"/>
        <c:overlap val="100"/>
        <c:axId val="188920192"/>
        <c:axId val="188921728"/>
      </c:barChart>
      <c:catAx>
        <c:axId val="188920192"/>
        <c:scaling>
          <c:orientation val="minMax"/>
        </c:scaling>
        <c:delete val="0"/>
        <c:axPos val="b"/>
        <c:numFmt formatCode="General" sourceLinked="1"/>
        <c:majorTickMark val="out"/>
        <c:minorTickMark val="none"/>
        <c:tickLblPos val="nextTo"/>
        <c:txPr>
          <a:bodyPr/>
          <a:lstStyle/>
          <a:p>
            <a:pPr>
              <a:defRPr sz="1000" b="0">
                <a:solidFill>
                  <a:schemeClr val="tx1"/>
                </a:solidFill>
                <a:latin typeface="Arial" panose="020B0604020202020204" pitchFamily="34" charset="0"/>
                <a:cs typeface="Arial" panose="020B0604020202020204" pitchFamily="34" charset="0"/>
              </a:defRPr>
            </a:pPr>
            <a:endParaRPr lang="de-DE"/>
          </a:p>
        </c:txPr>
        <c:crossAx val="188921728"/>
        <c:crosses val="autoZero"/>
        <c:auto val="1"/>
        <c:lblAlgn val="ctr"/>
        <c:lblOffset val="100"/>
        <c:noMultiLvlLbl val="0"/>
      </c:catAx>
      <c:valAx>
        <c:axId val="188921728"/>
        <c:scaling>
          <c:orientation val="minMax"/>
        </c:scaling>
        <c:delete val="0"/>
        <c:axPos val="l"/>
        <c:majorGridlines>
          <c:spPr>
            <a:ln>
              <a:solidFill>
                <a:schemeClr val="bg1">
                  <a:lumMod val="65000"/>
                </a:schemeClr>
              </a:solidFill>
              <a:prstDash val="sysDot"/>
            </a:ln>
          </c:spPr>
        </c:majorGridlines>
        <c:numFmt formatCode="#,##0" sourceLinked="1"/>
        <c:majorTickMark val="out"/>
        <c:minorTickMark val="none"/>
        <c:tickLblPos val="nextTo"/>
        <c:txPr>
          <a:bodyPr/>
          <a:lstStyle/>
          <a:p>
            <a:pPr>
              <a:defRPr>
                <a:solidFill>
                  <a:schemeClr val="tx1"/>
                </a:solidFill>
                <a:latin typeface="Arial" panose="020B0604020202020204" pitchFamily="34" charset="0"/>
                <a:cs typeface="Arial" panose="020B0604020202020204" pitchFamily="34" charset="0"/>
              </a:defRPr>
            </a:pPr>
            <a:endParaRPr lang="de-DE"/>
          </a:p>
        </c:txPr>
        <c:crossAx val="188920192"/>
        <c:crosses val="autoZero"/>
        <c:crossBetween val="between"/>
      </c:valAx>
    </c:plotArea>
    <c:legend>
      <c:legendPos val="r"/>
      <c:layout>
        <c:manualLayout>
          <c:xMode val="edge"/>
          <c:yMode val="edge"/>
          <c:x val="0.75555834696794721"/>
          <c:y val="0.15047462817147858"/>
          <c:w val="0.22917844073115987"/>
          <c:h val="0.69828302712160983"/>
        </c:manualLayout>
      </c:layout>
      <c:overlay val="0"/>
      <c:txPr>
        <a:bodyPr/>
        <a:lstStyle/>
        <a:p>
          <a:pPr>
            <a:defRPr>
              <a:latin typeface="Arial" panose="020B0604020202020204" pitchFamily="34" charset="0"/>
              <a:cs typeface="Arial" panose="020B0604020202020204" pitchFamily="34" charset="0"/>
            </a:defRPr>
          </a:pPr>
          <a:endParaRPr lang="de-DE"/>
        </a:p>
      </c:txPr>
    </c:legend>
    <c:plotVisOnly val="1"/>
    <c:dispBlanksAs val="gap"/>
    <c:showDLblsOverMax val="0"/>
  </c:chart>
  <c:externalData r:id="rId1">
    <c:autoUpdate val="0"/>
  </c:externalData>
</c:chartSpace>
</file>

<file path=ppt/comments/modernComment_1D5_3D7F7BDD.xml><?xml version="1.0" encoding="utf-8"?>
<p188:cmLst xmlns:a="http://schemas.openxmlformats.org/drawingml/2006/main" xmlns:r="http://schemas.openxmlformats.org/officeDocument/2006/relationships" xmlns:p188="http://schemas.microsoft.com/office/powerpoint/2018/8/main">
  <p188:cm id="{80257648-438D-4E33-AE52-0E4BAE148D66}" authorId="{F26FCB57-F6B5-3205-5FA6-CC7E07376356}" status="resolved" created="2024-12-23T08:44:13.021" complete="100000">
    <pc:sldMkLst xmlns:pc="http://schemas.microsoft.com/office/powerpoint/2013/main/command">
      <pc:docMk/>
      <pc:sldMk cId="1031764957" sldId="469"/>
    </pc:sldMkLst>
    <p188:txBody>
      <a:bodyPr/>
      <a:lstStyle/>
      <a:p>
        <a:r>
          <a:rPr lang="de-AT"/>
          <a:t>Sollen wir hier schauen ob es noch zahlen für 2025 gibt?</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jpeg"/><Relationship Id="rId4"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D78C16-FB5E-4265-B058-CADCC4FEF40A}"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611841B7-5B51-4DA0-B944-606437D83CF3}">
      <dgm:prSet custT="1"/>
      <dgm:spPr/>
      <dgm:t>
        <a:bodyPr/>
        <a:lstStyle/>
        <a:p>
          <a:pPr>
            <a:lnSpc>
              <a:spcPct val="150000"/>
            </a:lnSpc>
          </a:pPr>
          <a:r>
            <a:rPr lang="de-DE" sz="1200" b="0" dirty="0">
              <a:solidFill>
                <a:srgbClr val="FF0000"/>
              </a:solidFill>
              <a:latin typeface="Arial" panose="020B0604020202020204" pitchFamily="34" charset="0"/>
              <a:cs typeface="Arial" panose="020B0604020202020204" pitchFamily="34" charset="0"/>
            </a:rPr>
            <a:t>Bedürfnisse der </a:t>
          </a:r>
          <a:r>
            <a:rPr lang="de-DE" sz="1200" b="1" dirty="0">
              <a:solidFill>
                <a:srgbClr val="FF0000"/>
              </a:solidFill>
              <a:latin typeface="Arial" panose="020B0604020202020204" pitchFamily="34" charset="0"/>
              <a:cs typeface="Arial" panose="020B0604020202020204" pitchFamily="34" charset="0"/>
            </a:rPr>
            <a:t>Zielgruppen</a:t>
          </a:r>
          <a:r>
            <a:rPr lang="de-DE" sz="1200" b="0" dirty="0">
              <a:solidFill>
                <a:srgbClr val="FF0000"/>
              </a:solidFill>
              <a:latin typeface="Arial" panose="020B0604020202020204" pitchFamily="34" charset="0"/>
              <a:cs typeface="Arial" panose="020B0604020202020204" pitchFamily="34" charset="0"/>
            </a:rPr>
            <a:t> bestimmen das Angebot</a:t>
          </a:r>
          <a:endParaRPr lang="en-US" sz="1200" b="0" dirty="0">
            <a:solidFill>
              <a:srgbClr val="FF0000"/>
            </a:solidFill>
            <a:latin typeface="Arial" panose="020B0604020202020204" pitchFamily="34" charset="0"/>
            <a:cs typeface="Arial" panose="020B0604020202020204" pitchFamily="34" charset="0"/>
          </a:endParaRPr>
        </a:p>
      </dgm:t>
    </dgm:pt>
    <dgm:pt modelId="{A044762F-C82B-4C4D-9E29-0D549449DACC}" type="parTrans" cxnId="{7D550FBE-011A-459B-80ED-88CF208AB6B2}">
      <dgm:prSet/>
      <dgm:spPr/>
      <dgm:t>
        <a:bodyPr/>
        <a:lstStyle/>
        <a:p>
          <a:endParaRPr lang="en-US"/>
        </a:p>
      </dgm:t>
    </dgm:pt>
    <dgm:pt modelId="{2D0806E9-13A7-4B25-A2DE-1033F7F486F8}" type="sibTrans" cxnId="{7D550FBE-011A-459B-80ED-88CF208AB6B2}">
      <dgm:prSet/>
      <dgm:spPr/>
      <dgm:t>
        <a:bodyPr/>
        <a:lstStyle/>
        <a:p>
          <a:endParaRPr lang="en-US"/>
        </a:p>
      </dgm:t>
    </dgm:pt>
    <dgm:pt modelId="{D666D8F0-1873-4766-B39D-A2D36774F5E6}">
      <dgm:prSet custT="1"/>
      <dgm:spPr/>
      <dgm:t>
        <a:bodyPr/>
        <a:lstStyle/>
        <a:p>
          <a:pPr>
            <a:lnSpc>
              <a:spcPct val="150000"/>
            </a:lnSpc>
          </a:pPr>
          <a:r>
            <a:rPr lang="de-DE" sz="1200" b="0" dirty="0">
              <a:solidFill>
                <a:srgbClr val="FF0000"/>
              </a:solidFill>
              <a:latin typeface="Arial" panose="020B0604020202020204" pitchFamily="34" charset="0"/>
              <a:cs typeface="Arial" panose="020B0604020202020204" pitchFamily="34" charset="0"/>
            </a:rPr>
            <a:t>Berücksichtigung </a:t>
          </a:r>
          <a:r>
            <a:rPr lang="de-DE" sz="1200" b="1" dirty="0">
              <a:solidFill>
                <a:srgbClr val="FF0000"/>
              </a:solidFill>
              <a:latin typeface="Arial" panose="020B0604020202020204" pitchFamily="34" charset="0"/>
              <a:cs typeface="Arial" panose="020B0604020202020204" pitchFamily="34" charset="0"/>
            </a:rPr>
            <a:t>Marktentwicklungen</a:t>
          </a:r>
          <a:r>
            <a:rPr lang="de-DE" sz="1200" b="0" dirty="0">
              <a:solidFill>
                <a:srgbClr val="FF0000"/>
              </a:solidFill>
              <a:latin typeface="Arial" panose="020B0604020202020204" pitchFamily="34" charset="0"/>
              <a:cs typeface="Arial" panose="020B0604020202020204" pitchFamily="34" charset="0"/>
            </a:rPr>
            <a:t> und Trends</a:t>
          </a:r>
          <a:endParaRPr lang="en-US" sz="1200" b="0" dirty="0">
            <a:solidFill>
              <a:srgbClr val="FF0000"/>
            </a:solidFill>
            <a:latin typeface="Arial" panose="020B0604020202020204" pitchFamily="34" charset="0"/>
            <a:cs typeface="Arial" panose="020B0604020202020204" pitchFamily="34" charset="0"/>
          </a:endParaRPr>
        </a:p>
      </dgm:t>
    </dgm:pt>
    <dgm:pt modelId="{041D1867-C95A-4406-8594-DAE85075EC20}" type="parTrans" cxnId="{FC226CD8-85A7-4695-A858-5E3B1E516863}">
      <dgm:prSet/>
      <dgm:spPr/>
      <dgm:t>
        <a:bodyPr/>
        <a:lstStyle/>
        <a:p>
          <a:endParaRPr lang="en-US"/>
        </a:p>
      </dgm:t>
    </dgm:pt>
    <dgm:pt modelId="{9FA4931E-D42B-43A2-8F7A-2702C860E6F7}" type="sibTrans" cxnId="{FC226CD8-85A7-4695-A858-5E3B1E516863}">
      <dgm:prSet/>
      <dgm:spPr/>
      <dgm:t>
        <a:bodyPr/>
        <a:lstStyle/>
        <a:p>
          <a:endParaRPr lang="en-US"/>
        </a:p>
      </dgm:t>
    </dgm:pt>
    <dgm:pt modelId="{0ECACAD2-D318-477F-B229-503AE6CF4740}">
      <dgm:prSet custT="1"/>
      <dgm:spPr/>
      <dgm:t>
        <a:bodyPr/>
        <a:lstStyle/>
        <a:p>
          <a:pPr>
            <a:lnSpc>
              <a:spcPct val="150000"/>
            </a:lnSpc>
          </a:pPr>
          <a:r>
            <a:rPr lang="de-DE" sz="1200" b="0" dirty="0">
              <a:solidFill>
                <a:srgbClr val="FF0000"/>
              </a:solidFill>
              <a:latin typeface="Arial" panose="020B0604020202020204" pitchFamily="34" charset="0"/>
              <a:cs typeface="Arial" panose="020B0604020202020204" pitchFamily="34" charset="0"/>
              <a:sym typeface="Wingdings" panose="05000000000000000000" pitchFamily="2" charset="2"/>
            </a:rPr>
            <a:t>Neue Angebote als wertvolle </a:t>
          </a:r>
          <a:r>
            <a:rPr lang="de-DE" sz="1200" b="1" dirty="0">
              <a:solidFill>
                <a:srgbClr val="FF0000"/>
              </a:solidFill>
              <a:latin typeface="Arial" panose="020B0604020202020204" pitchFamily="34" charset="0"/>
              <a:cs typeface="Arial" panose="020B0604020202020204" pitchFamily="34" charset="0"/>
              <a:sym typeface="Wingdings" panose="05000000000000000000" pitchFamily="2" charset="2"/>
            </a:rPr>
            <a:t>Ergänzung und Bereicherung</a:t>
          </a:r>
          <a:endParaRPr lang="en-US" sz="1200" b="1" dirty="0">
            <a:solidFill>
              <a:srgbClr val="FF0000"/>
            </a:solidFill>
            <a:latin typeface="Arial" panose="020B0604020202020204" pitchFamily="34" charset="0"/>
            <a:cs typeface="Arial" panose="020B0604020202020204" pitchFamily="34" charset="0"/>
          </a:endParaRPr>
        </a:p>
      </dgm:t>
    </dgm:pt>
    <dgm:pt modelId="{B24B997C-579B-466A-BFDC-89CA05F166E4}" type="parTrans" cxnId="{9BD77A2D-9E6A-4FC8-B990-AD7DA3BDDACA}">
      <dgm:prSet/>
      <dgm:spPr/>
      <dgm:t>
        <a:bodyPr/>
        <a:lstStyle/>
        <a:p>
          <a:endParaRPr lang="en-US"/>
        </a:p>
      </dgm:t>
    </dgm:pt>
    <dgm:pt modelId="{28A9928F-9B5D-4BA4-B365-0A238B35BB6B}" type="sibTrans" cxnId="{9BD77A2D-9E6A-4FC8-B990-AD7DA3BDDACA}">
      <dgm:prSet/>
      <dgm:spPr/>
      <dgm:t>
        <a:bodyPr/>
        <a:lstStyle/>
        <a:p>
          <a:endParaRPr lang="en-US"/>
        </a:p>
      </dgm:t>
    </dgm:pt>
    <dgm:pt modelId="{1CC9EC90-3F1A-4A7E-AE37-25A2CF8BFF13}">
      <dgm:prSet custT="1"/>
      <dgm:spPr/>
      <dgm:t>
        <a:bodyPr/>
        <a:lstStyle/>
        <a:p>
          <a:pPr>
            <a:lnSpc>
              <a:spcPct val="150000"/>
            </a:lnSpc>
          </a:pPr>
          <a:r>
            <a:rPr lang="de-DE" sz="1200" b="0" dirty="0">
              <a:solidFill>
                <a:srgbClr val="FF0000"/>
              </a:solidFill>
              <a:latin typeface="Arial" panose="020B0604020202020204" pitchFamily="34" charset="0"/>
              <a:cs typeface="Arial" panose="020B0604020202020204" pitchFamily="34" charset="0"/>
              <a:sym typeface="Wingdings" panose="05000000000000000000" pitchFamily="2" charset="2"/>
            </a:rPr>
            <a:t>Technische, bauliche und wirtschaftliche </a:t>
          </a:r>
          <a:r>
            <a:rPr lang="de-DE" sz="1200" b="1" dirty="0">
              <a:solidFill>
                <a:srgbClr val="FF0000"/>
              </a:solidFill>
              <a:latin typeface="Arial" panose="020B0604020202020204" pitchFamily="34" charset="0"/>
              <a:cs typeface="Arial" panose="020B0604020202020204" pitchFamily="34" charset="0"/>
              <a:sym typeface="Wingdings" panose="05000000000000000000" pitchFamily="2" charset="2"/>
            </a:rPr>
            <a:t>Machbarkeit</a:t>
          </a:r>
          <a:endParaRPr lang="en-US" sz="1200" b="1" dirty="0">
            <a:solidFill>
              <a:srgbClr val="FF0000"/>
            </a:solidFill>
            <a:latin typeface="Arial" panose="020B0604020202020204" pitchFamily="34" charset="0"/>
            <a:cs typeface="Arial" panose="020B0604020202020204" pitchFamily="34" charset="0"/>
          </a:endParaRPr>
        </a:p>
      </dgm:t>
    </dgm:pt>
    <dgm:pt modelId="{46D968BD-340A-4223-AAF3-AD9CCE491D12}" type="parTrans" cxnId="{0A934CA5-AD1A-464E-9B56-C668362582E3}">
      <dgm:prSet/>
      <dgm:spPr/>
      <dgm:t>
        <a:bodyPr/>
        <a:lstStyle/>
        <a:p>
          <a:endParaRPr lang="en-US"/>
        </a:p>
      </dgm:t>
    </dgm:pt>
    <dgm:pt modelId="{ADFD5E1C-704A-413C-BA4E-F53EB9411FB9}" type="sibTrans" cxnId="{0A934CA5-AD1A-464E-9B56-C668362582E3}">
      <dgm:prSet/>
      <dgm:spPr/>
      <dgm:t>
        <a:bodyPr/>
        <a:lstStyle/>
        <a:p>
          <a:endParaRPr lang="en-US"/>
        </a:p>
      </dgm:t>
    </dgm:pt>
    <dgm:pt modelId="{C13B560D-EF07-4D3C-99CC-F0056C9F13EF}" type="pres">
      <dgm:prSet presAssocID="{A7D78C16-FB5E-4265-B058-CADCC4FEF40A}" presName="root" presStyleCnt="0">
        <dgm:presLayoutVars>
          <dgm:dir/>
          <dgm:resizeHandles val="exact"/>
        </dgm:presLayoutVars>
      </dgm:prSet>
      <dgm:spPr/>
    </dgm:pt>
    <dgm:pt modelId="{51C2D140-349F-4987-8089-CD993C81B654}" type="pres">
      <dgm:prSet presAssocID="{611841B7-5B51-4DA0-B944-606437D83CF3}" presName="compNode" presStyleCnt="0"/>
      <dgm:spPr/>
    </dgm:pt>
    <dgm:pt modelId="{931375B1-3775-4A3F-90C5-22A8E7C03BFE}" type="pres">
      <dgm:prSet presAssocID="{611841B7-5B51-4DA0-B944-606437D83CF3}" presName="iconRect" presStyleLbl="node1" presStyleIdx="0" presStyleCnt="4" custScaleX="131845" custScaleY="131845"/>
      <dgm:spPr>
        <a:blipFill>
          <a:blip xmlns:r="http://schemas.openxmlformats.org/officeDocument/2006/relationships" r:embed="rId1" cstate="print">
            <a:grayscl/>
            <a:extLst>
              <a:ext uri="{28A0092B-C50C-407E-A947-70E740481C1C}">
                <a14:useLocalDpi xmlns:a14="http://schemas.microsoft.com/office/drawing/2010/main" val="0"/>
              </a:ext>
            </a:extLst>
          </a:blip>
          <a:srcRect/>
          <a:stretch>
            <a:fillRect/>
          </a:stretch>
        </a:blipFill>
        <a:ln>
          <a:noFill/>
        </a:ln>
      </dgm:spPr>
    </dgm:pt>
    <dgm:pt modelId="{2D2ED038-C5F0-4A2F-A36C-5AE84BE54C88}" type="pres">
      <dgm:prSet presAssocID="{611841B7-5B51-4DA0-B944-606437D83CF3}" presName="spaceRect" presStyleCnt="0"/>
      <dgm:spPr/>
    </dgm:pt>
    <dgm:pt modelId="{C2FB7873-C42F-407C-826A-E0C2A330F82A}" type="pres">
      <dgm:prSet presAssocID="{611841B7-5B51-4DA0-B944-606437D83CF3}" presName="textRect" presStyleLbl="revTx" presStyleIdx="0" presStyleCnt="4">
        <dgm:presLayoutVars>
          <dgm:chMax val="1"/>
          <dgm:chPref val="1"/>
        </dgm:presLayoutVars>
      </dgm:prSet>
      <dgm:spPr/>
    </dgm:pt>
    <dgm:pt modelId="{5ED599C4-30A0-4752-B754-C711AB83D27C}" type="pres">
      <dgm:prSet presAssocID="{2D0806E9-13A7-4B25-A2DE-1033F7F486F8}" presName="sibTrans" presStyleCnt="0"/>
      <dgm:spPr/>
    </dgm:pt>
    <dgm:pt modelId="{C96A90B6-5910-4713-A988-D09C2B99DC77}" type="pres">
      <dgm:prSet presAssocID="{D666D8F0-1873-4766-B39D-A2D36774F5E6}" presName="compNode" presStyleCnt="0"/>
      <dgm:spPr/>
    </dgm:pt>
    <dgm:pt modelId="{092F37FF-E9A6-4E41-8BDE-C1E49DE043AF}" type="pres">
      <dgm:prSet presAssocID="{D666D8F0-1873-4766-B39D-A2D36774F5E6}" presName="iconRect" presStyleLbl="node1" presStyleIdx="1" presStyleCnt="4" custScaleX="104701" custScaleY="104701" custLinFactNeighborX="3107" custLinFactNeighborY="6116"/>
      <dgm:spPr>
        <a:blipFill>
          <a:blip xmlns:r="http://schemas.openxmlformats.org/officeDocument/2006/relationships"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a:noFill/>
        </a:ln>
      </dgm:spPr>
    </dgm:pt>
    <dgm:pt modelId="{BD5EFD2E-C864-4AA4-A76F-E8A9CDC0DACF}" type="pres">
      <dgm:prSet presAssocID="{D666D8F0-1873-4766-B39D-A2D36774F5E6}" presName="spaceRect" presStyleCnt="0"/>
      <dgm:spPr/>
    </dgm:pt>
    <dgm:pt modelId="{6F449ED7-5A57-48B0-9DD5-603F307B8F68}" type="pres">
      <dgm:prSet presAssocID="{D666D8F0-1873-4766-B39D-A2D36774F5E6}" presName="textRect" presStyleLbl="revTx" presStyleIdx="1" presStyleCnt="4" custLinFactNeighborX="3584" custLinFactNeighborY="13526">
        <dgm:presLayoutVars>
          <dgm:chMax val="1"/>
          <dgm:chPref val="1"/>
        </dgm:presLayoutVars>
      </dgm:prSet>
      <dgm:spPr/>
    </dgm:pt>
    <dgm:pt modelId="{ED315C3D-54D4-479C-96D4-CDD6C079AB07}" type="pres">
      <dgm:prSet presAssocID="{9FA4931E-D42B-43A2-8F7A-2702C860E6F7}" presName="sibTrans" presStyleCnt="0"/>
      <dgm:spPr/>
    </dgm:pt>
    <dgm:pt modelId="{8164500A-9BAE-4EBB-B2FE-A7236373AD59}" type="pres">
      <dgm:prSet presAssocID="{0ECACAD2-D318-477F-B229-503AE6CF4740}" presName="compNode" presStyleCnt="0"/>
      <dgm:spPr/>
    </dgm:pt>
    <dgm:pt modelId="{74FE7DAD-D0AE-427C-A479-3E85FB1B369E}" type="pres">
      <dgm:prSet presAssocID="{0ECACAD2-D318-477F-B229-503AE6CF4740}" presName="iconRect" presStyleLbl="node1" presStyleIdx="2" presStyleCnt="4" custScaleX="104701" custScaleY="104701"/>
      <dgm:spPr>
        <a:blipFill>
          <a:blip xmlns:r="http://schemas.openxmlformats.org/officeDocument/2006/relationships" r:embed="rId3">
            <a:grayscl/>
            <a:extLst>
              <a:ext uri="{28A0092B-C50C-407E-A947-70E740481C1C}">
                <a14:useLocalDpi xmlns:a14="http://schemas.microsoft.com/office/drawing/2010/main" val="0"/>
              </a:ext>
            </a:extLst>
          </a:blip>
          <a:srcRect/>
          <a:stretch>
            <a:fillRect/>
          </a:stretch>
        </a:blipFill>
        <a:ln>
          <a:noFill/>
        </a:ln>
      </dgm:spPr>
    </dgm:pt>
    <dgm:pt modelId="{AA689BA8-2933-41D1-91BF-238CA1ACEC5E}" type="pres">
      <dgm:prSet presAssocID="{0ECACAD2-D318-477F-B229-503AE6CF4740}" presName="spaceRect" presStyleCnt="0"/>
      <dgm:spPr/>
    </dgm:pt>
    <dgm:pt modelId="{B20559FD-9D1B-471C-927A-A95C6A3848F4}" type="pres">
      <dgm:prSet presAssocID="{0ECACAD2-D318-477F-B229-503AE6CF4740}" presName="textRect" presStyleLbl="revTx" presStyleIdx="2" presStyleCnt="4" custLinFactNeighborX="-476" custLinFactNeighborY="15607">
        <dgm:presLayoutVars>
          <dgm:chMax val="1"/>
          <dgm:chPref val="1"/>
        </dgm:presLayoutVars>
      </dgm:prSet>
      <dgm:spPr/>
    </dgm:pt>
    <dgm:pt modelId="{5D6AB317-FD48-4197-8206-60DD412F8E69}" type="pres">
      <dgm:prSet presAssocID="{28A9928F-9B5D-4BA4-B365-0A238B35BB6B}" presName="sibTrans" presStyleCnt="0"/>
      <dgm:spPr/>
    </dgm:pt>
    <dgm:pt modelId="{17E10F53-22FF-4B67-A977-D8863681EFD3}" type="pres">
      <dgm:prSet presAssocID="{1CC9EC90-3F1A-4A7E-AE37-25A2CF8BFF13}" presName="compNode" presStyleCnt="0"/>
      <dgm:spPr/>
    </dgm:pt>
    <dgm:pt modelId="{47F7D982-26B6-4CBD-B8F5-DCCFCAF4C58D}" type="pres">
      <dgm:prSet presAssocID="{1CC9EC90-3F1A-4A7E-AE37-25A2CF8BFF13}" presName="iconRect" presStyleLbl="node1" presStyleIdx="3" presStyleCnt="4" custScaleX="104701" custScaleY="104701"/>
      <dgm:spPr>
        <a:blipFill>
          <a:blip xmlns:r="http://schemas.openxmlformats.org/officeDocument/2006/relationships"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a:ln>
          <a:noFill/>
        </a:ln>
      </dgm:spPr>
    </dgm:pt>
    <dgm:pt modelId="{76F8223F-CE37-47C0-8162-33EB1CEDDCEA}" type="pres">
      <dgm:prSet presAssocID="{1CC9EC90-3F1A-4A7E-AE37-25A2CF8BFF13}" presName="spaceRect" presStyleCnt="0"/>
      <dgm:spPr/>
    </dgm:pt>
    <dgm:pt modelId="{852F7485-4F70-47DE-B02E-9C8827E8265A}" type="pres">
      <dgm:prSet presAssocID="{1CC9EC90-3F1A-4A7E-AE37-25A2CF8BFF13}" presName="textRect" presStyleLbl="revTx" presStyleIdx="3" presStyleCnt="4" custLinFactNeighborX="-922" custLinFactNeighborY="15713">
        <dgm:presLayoutVars>
          <dgm:chMax val="1"/>
          <dgm:chPref val="1"/>
        </dgm:presLayoutVars>
      </dgm:prSet>
      <dgm:spPr/>
    </dgm:pt>
  </dgm:ptLst>
  <dgm:cxnLst>
    <dgm:cxn modelId="{9BD77A2D-9E6A-4FC8-B990-AD7DA3BDDACA}" srcId="{A7D78C16-FB5E-4265-B058-CADCC4FEF40A}" destId="{0ECACAD2-D318-477F-B229-503AE6CF4740}" srcOrd="2" destOrd="0" parTransId="{B24B997C-579B-466A-BFDC-89CA05F166E4}" sibTransId="{28A9928F-9B5D-4BA4-B365-0A238B35BB6B}"/>
    <dgm:cxn modelId="{272C9542-1CCA-4C6E-A1C5-B0FC7B65F932}" type="presOf" srcId="{1CC9EC90-3F1A-4A7E-AE37-25A2CF8BFF13}" destId="{852F7485-4F70-47DE-B02E-9C8827E8265A}" srcOrd="0" destOrd="0" presId="urn:microsoft.com/office/officeart/2018/2/layout/IconLabelList"/>
    <dgm:cxn modelId="{4B4C824B-0B81-4367-B231-791BE3AD0B52}" type="presOf" srcId="{0ECACAD2-D318-477F-B229-503AE6CF4740}" destId="{B20559FD-9D1B-471C-927A-A95C6A3848F4}" srcOrd="0" destOrd="0" presId="urn:microsoft.com/office/officeart/2018/2/layout/IconLabelList"/>
    <dgm:cxn modelId="{E0C56B82-1DF1-4978-8E5F-96B1AE1FDB9A}" type="presOf" srcId="{A7D78C16-FB5E-4265-B058-CADCC4FEF40A}" destId="{C13B560D-EF07-4D3C-99CC-F0056C9F13EF}" srcOrd="0" destOrd="0" presId="urn:microsoft.com/office/officeart/2018/2/layout/IconLabelList"/>
    <dgm:cxn modelId="{22656D99-538E-4209-8AF5-F7251B4F2F75}" type="presOf" srcId="{611841B7-5B51-4DA0-B944-606437D83CF3}" destId="{C2FB7873-C42F-407C-826A-E0C2A330F82A}" srcOrd="0" destOrd="0" presId="urn:microsoft.com/office/officeart/2018/2/layout/IconLabelList"/>
    <dgm:cxn modelId="{0A934CA5-AD1A-464E-9B56-C668362582E3}" srcId="{A7D78C16-FB5E-4265-B058-CADCC4FEF40A}" destId="{1CC9EC90-3F1A-4A7E-AE37-25A2CF8BFF13}" srcOrd="3" destOrd="0" parTransId="{46D968BD-340A-4223-AAF3-AD9CCE491D12}" sibTransId="{ADFD5E1C-704A-413C-BA4E-F53EB9411FB9}"/>
    <dgm:cxn modelId="{7D550FBE-011A-459B-80ED-88CF208AB6B2}" srcId="{A7D78C16-FB5E-4265-B058-CADCC4FEF40A}" destId="{611841B7-5B51-4DA0-B944-606437D83CF3}" srcOrd="0" destOrd="0" parTransId="{A044762F-C82B-4C4D-9E29-0D549449DACC}" sibTransId="{2D0806E9-13A7-4B25-A2DE-1033F7F486F8}"/>
    <dgm:cxn modelId="{85848CD4-FEEB-4478-9E74-FCB6A557C813}" type="presOf" srcId="{D666D8F0-1873-4766-B39D-A2D36774F5E6}" destId="{6F449ED7-5A57-48B0-9DD5-603F307B8F68}" srcOrd="0" destOrd="0" presId="urn:microsoft.com/office/officeart/2018/2/layout/IconLabelList"/>
    <dgm:cxn modelId="{FC226CD8-85A7-4695-A858-5E3B1E516863}" srcId="{A7D78C16-FB5E-4265-B058-CADCC4FEF40A}" destId="{D666D8F0-1873-4766-B39D-A2D36774F5E6}" srcOrd="1" destOrd="0" parTransId="{041D1867-C95A-4406-8594-DAE85075EC20}" sibTransId="{9FA4931E-D42B-43A2-8F7A-2702C860E6F7}"/>
    <dgm:cxn modelId="{C5F5908A-6E27-4AF6-9888-CDA62CFA995E}" type="presParOf" srcId="{C13B560D-EF07-4D3C-99CC-F0056C9F13EF}" destId="{51C2D140-349F-4987-8089-CD993C81B654}" srcOrd="0" destOrd="0" presId="urn:microsoft.com/office/officeart/2018/2/layout/IconLabelList"/>
    <dgm:cxn modelId="{4B3B0F44-8FBB-4D40-A769-7D266DFAB946}" type="presParOf" srcId="{51C2D140-349F-4987-8089-CD993C81B654}" destId="{931375B1-3775-4A3F-90C5-22A8E7C03BFE}" srcOrd="0" destOrd="0" presId="urn:microsoft.com/office/officeart/2018/2/layout/IconLabelList"/>
    <dgm:cxn modelId="{1C1E533E-B849-45B2-B3D9-9DB467FFFD37}" type="presParOf" srcId="{51C2D140-349F-4987-8089-CD993C81B654}" destId="{2D2ED038-C5F0-4A2F-A36C-5AE84BE54C88}" srcOrd="1" destOrd="0" presId="urn:microsoft.com/office/officeart/2018/2/layout/IconLabelList"/>
    <dgm:cxn modelId="{6F076F02-D45A-4EC6-BA3A-34C29C61C88E}" type="presParOf" srcId="{51C2D140-349F-4987-8089-CD993C81B654}" destId="{C2FB7873-C42F-407C-826A-E0C2A330F82A}" srcOrd="2" destOrd="0" presId="urn:microsoft.com/office/officeart/2018/2/layout/IconLabelList"/>
    <dgm:cxn modelId="{AD8752B2-3547-476B-BA05-2B34E2590977}" type="presParOf" srcId="{C13B560D-EF07-4D3C-99CC-F0056C9F13EF}" destId="{5ED599C4-30A0-4752-B754-C711AB83D27C}" srcOrd="1" destOrd="0" presId="urn:microsoft.com/office/officeart/2018/2/layout/IconLabelList"/>
    <dgm:cxn modelId="{4A8CE328-0BC2-4D95-93D0-3D92B7EEBC3D}" type="presParOf" srcId="{C13B560D-EF07-4D3C-99CC-F0056C9F13EF}" destId="{C96A90B6-5910-4713-A988-D09C2B99DC77}" srcOrd="2" destOrd="0" presId="urn:microsoft.com/office/officeart/2018/2/layout/IconLabelList"/>
    <dgm:cxn modelId="{D44A1D5F-03CB-4458-985D-90810324A508}" type="presParOf" srcId="{C96A90B6-5910-4713-A988-D09C2B99DC77}" destId="{092F37FF-E9A6-4E41-8BDE-C1E49DE043AF}" srcOrd="0" destOrd="0" presId="urn:microsoft.com/office/officeart/2018/2/layout/IconLabelList"/>
    <dgm:cxn modelId="{AB8B53AF-F448-4103-90D4-17765DB4ED20}" type="presParOf" srcId="{C96A90B6-5910-4713-A988-D09C2B99DC77}" destId="{BD5EFD2E-C864-4AA4-A76F-E8A9CDC0DACF}" srcOrd="1" destOrd="0" presId="urn:microsoft.com/office/officeart/2018/2/layout/IconLabelList"/>
    <dgm:cxn modelId="{1EE2635E-BC0C-44A9-9B87-B7DD66D05005}" type="presParOf" srcId="{C96A90B6-5910-4713-A988-D09C2B99DC77}" destId="{6F449ED7-5A57-48B0-9DD5-603F307B8F68}" srcOrd="2" destOrd="0" presId="urn:microsoft.com/office/officeart/2018/2/layout/IconLabelList"/>
    <dgm:cxn modelId="{EA7BB877-0E99-4A89-AC6C-F2C55613E3E1}" type="presParOf" srcId="{C13B560D-EF07-4D3C-99CC-F0056C9F13EF}" destId="{ED315C3D-54D4-479C-96D4-CDD6C079AB07}" srcOrd="3" destOrd="0" presId="urn:microsoft.com/office/officeart/2018/2/layout/IconLabelList"/>
    <dgm:cxn modelId="{AA1D9F86-592A-4DE3-A5B7-614577FD6A31}" type="presParOf" srcId="{C13B560D-EF07-4D3C-99CC-F0056C9F13EF}" destId="{8164500A-9BAE-4EBB-B2FE-A7236373AD59}" srcOrd="4" destOrd="0" presId="urn:microsoft.com/office/officeart/2018/2/layout/IconLabelList"/>
    <dgm:cxn modelId="{D2FD7D1A-C886-48F3-AEE1-8446CF340C4E}" type="presParOf" srcId="{8164500A-9BAE-4EBB-B2FE-A7236373AD59}" destId="{74FE7DAD-D0AE-427C-A479-3E85FB1B369E}" srcOrd="0" destOrd="0" presId="urn:microsoft.com/office/officeart/2018/2/layout/IconLabelList"/>
    <dgm:cxn modelId="{FA63278B-2249-4BFF-A674-AAEE5CF2C2FE}" type="presParOf" srcId="{8164500A-9BAE-4EBB-B2FE-A7236373AD59}" destId="{AA689BA8-2933-41D1-91BF-238CA1ACEC5E}" srcOrd="1" destOrd="0" presId="urn:microsoft.com/office/officeart/2018/2/layout/IconLabelList"/>
    <dgm:cxn modelId="{4431FD41-6280-4188-BE81-FD24E25FA27D}" type="presParOf" srcId="{8164500A-9BAE-4EBB-B2FE-A7236373AD59}" destId="{B20559FD-9D1B-471C-927A-A95C6A3848F4}" srcOrd="2" destOrd="0" presId="urn:microsoft.com/office/officeart/2018/2/layout/IconLabelList"/>
    <dgm:cxn modelId="{2DBD248D-31A3-487F-A38B-6A944A2ED921}" type="presParOf" srcId="{C13B560D-EF07-4D3C-99CC-F0056C9F13EF}" destId="{5D6AB317-FD48-4197-8206-60DD412F8E69}" srcOrd="5" destOrd="0" presId="urn:microsoft.com/office/officeart/2018/2/layout/IconLabelList"/>
    <dgm:cxn modelId="{95F3836D-BAB2-4536-8969-99689534B6A1}" type="presParOf" srcId="{C13B560D-EF07-4D3C-99CC-F0056C9F13EF}" destId="{17E10F53-22FF-4B67-A977-D8863681EFD3}" srcOrd="6" destOrd="0" presId="urn:microsoft.com/office/officeart/2018/2/layout/IconLabelList"/>
    <dgm:cxn modelId="{CE3A7BC6-446E-4376-AF8B-138EFF621649}" type="presParOf" srcId="{17E10F53-22FF-4B67-A977-D8863681EFD3}" destId="{47F7D982-26B6-4CBD-B8F5-DCCFCAF4C58D}" srcOrd="0" destOrd="0" presId="urn:microsoft.com/office/officeart/2018/2/layout/IconLabelList"/>
    <dgm:cxn modelId="{BCF15FC5-7084-436F-8158-A54F07EE15BC}" type="presParOf" srcId="{17E10F53-22FF-4B67-A977-D8863681EFD3}" destId="{76F8223F-CE37-47C0-8162-33EB1CEDDCEA}" srcOrd="1" destOrd="0" presId="urn:microsoft.com/office/officeart/2018/2/layout/IconLabelList"/>
    <dgm:cxn modelId="{12FF3D20-C521-4DD8-B851-46080C83EE6A}" type="presParOf" srcId="{17E10F53-22FF-4B67-A977-D8863681EFD3}" destId="{852F7485-4F70-47DE-B02E-9C8827E8265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1375B1-3775-4A3F-90C5-22A8E7C03BFE}">
      <dsp:nvSpPr>
        <dsp:cNvPr id="0" name=""/>
        <dsp:cNvSpPr/>
      </dsp:nvSpPr>
      <dsp:spPr>
        <a:xfrm>
          <a:off x="365593" y="675357"/>
          <a:ext cx="1056472" cy="1056472"/>
        </a:xfrm>
        <a:prstGeom prst="rect">
          <a:avLst/>
        </a:prstGeom>
        <a:blipFill>
          <a:blip xmlns:r="http://schemas.openxmlformats.org/officeDocument/2006/relationships" r:embed="rId1" cstate="print">
            <a:grayscl/>
            <a:extLst>
              <a:ext uri="{28A0092B-C50C-407E-A947-70E740481C1C}">
                <a14:useLocalDpi xmlns:a14="http://schemas.microsoft.com/office/drawing/2010/main" val="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2FB7873-C42F-407C-826A-E0C2A330F82A}">
      <dsp:nvSpPr>
        <dsp:cNvPr id="0" name=""/>
        <dsp:cNvSpPr/>
      </dsp:nvSpPr>
      <dsp:spPr>
        <a:xfrm>
          <a:off x="3497" y="1879384"/>
          <a:ext cx="1780664" cy="756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50000"/>
            </a:lnSpc>
            <a:spcBef>
              <a:spcPct val="0"/>
            </a:spcBef>
            <a:spcAft>
              <a:spcPct val="35000"/>
            </a:spcAft>
            <a:buNone/>
          </a:pPr>
          <a:r>
            <a:rPr lang="de-DE" sz="1200" b="0" kern="1200" dirty="0">
              <a:solidFill>
                <a:srgbClr val="FF0000"/>
              </a:solidFill>
              <a:latin typeface="Arial" panose="020B0604020202020204" pitchFamily="34" charset="0"/>
              <a:cs typeface="Arial" panose="020B0604020202020204" pitchFamily="34" charset="0"/>
            </a:rPr>
            <a:t>Bedürfnisse der </a:t>
          </a:r>
          <a:r>
            <a:rPr lang="de-DE" sz="1200" b="1" kern="1200" dirty="0">
              <a:solidFill>
                <a:srgbClr val="FF0000"/>
              </a:solidFill>
              <a:latin typeface="Arial" panose="020B0604020202020204" pitchFamily="34" charset="0"/>
              <a:cs typeface="Arial" panose="020B0604020202020204" pitchFamily="34" charset="0"/>
            </a:rPr>
            <a:t>Zielgruppen</a:t>
          </a:r>
          <a:r>
            <a:rPr lang="de-DE" sz="1200" b="0" kern="1200" dirty="0">
              <a:solidFill>
                <a:srgbClr val="FF0000"/>
              </a:solidFill>
              <a:latin typeface="Arial" panose="020B0604020202020204" pitchFamily="34" charset="0"/>
              <a:cs typeface="Arial" panose="020B0604020202020204" pitchFamily="34" charset="0"/>
            </a:rPr>
            <a:t> bestimmen das Angebot</a:t>
          </a:r>
          <a:endParaRPr lang="en-US" sz="1200" b="0" kern="1200" dirty="0">
            <a:solidFill>
              <a:srgbClr val="FF0000"/>
            </a:solidFill>
            <a:latin typeface="Arial" panose="020B0604020202020204" pitchFamily="34" charset="0"/>
            <a:cs typeface="Arial" panose="020B0604020202020204" pitchFamily="34" charset="0"/>
          </a:endParaRPr>
        </a:p>
      </dsp:txBody>
      <dsp:txXfrm>
        <a:off x="3497" y="1879384"/>
        <a:ext cx="1780664" cy="756782"/>
      </dsp:txXfrm>
    </dsp:sp>
    <dsp:sp modelId="{092F37FF-E9A6-4E41-8BDE-C1E49DE043AF}">
      <dsp:nvSpPr>
        <dsp:cNvPr id="0" name=""/>
        <dsp:cNvSpPr/>
      </dsp:nvSpPr>
      <dsp:spPr>
        <a:xfrm>
          <a:off x="2591522" y="778741"/>
          <a:ext cx="838967" cy="838967"/>
        </a:xfrm>
        <a:prstGeom prst="rect">
          <a:avLst/>
        </a:prstGeom>
        <a:blipFill>
          <a:blip xmlns:r="http://schemas.openxmlformats.org/officeDocument/2006/relationships"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449ED7-5A57-48B0-9DD5-603F307B8F68}">
      <dsp:nvSpPr>
        <dsp:cNvPr id="0" name=""/>
        <dsp:cNvSpPr/>
      </dsp:nvSpPr>
      <dsp:spPr>
        <a:xfrm>
          <a:off x="2159596" y="1927371"/>
          <a:ext cx="1780664" cy="756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50000"/>
            </a:lnSpc>
            <a:spcBef>
              <a:spcPct val="0"/>
            </a:spcBef>
            <a:spcAft>
              <a:spcPct val="35000"/>
            </a:spcAft>
            <a:buNone/>
          </a:pPr>
          <a:r>
            <a:rPr lang="de-DE" sz="1200" b="0" kern="1200" dirty="0">
              <a:solidFill>
                <a:srgbClr val="FF0000"/>
              </a:solidFill>
              <a:latin typeface="Arial" panose="020B0604020202020204" pitchFamily="34" charset="0"/>
              <a:cs typeface="Arial" panose="020B0604020202020204" pitchFamily="34" charset="0"/>
            </a:rPr>
            <a:t>Berücksichtigung </a:t>
          </a:r>
          <a:r>
            <a:rPr lang="de-DE" sz="1200" b="1" kern="1200" dirty="0">
              <a:solidFill>
                <a:srgbClr val="FF0000"/>
              </a:solidFill>
              <a:latin typeface="Arial" panose="020B0604020202020204" pitchFamily="34" charset="0"/>
              <a:cs typeface="Arial" panose="020B0604020202020204" pitchFamily="34" charset="0"/>
            </a:rPr>
            <a:t>Marktentwicklungen</a:t>
          </a:r>
          <a:r>
            <a:rPr lang="de-DE" sz="1200" b="0" kern="1200" dirty="0">
              <a:solidFill>
                <a:srgbClr val="FF0000"/>
              </a:solidFill>
              <a:latin typeface="Arial" panose="020B0604020202020204" pitchFamily="34" charset="0"/>
              <a:cs typeface="Arial" panose="020B0604020202020204" pitchFamily="34" charset="0"/>
            </a:rPr>
            <a:t> und Trends</a:t>
          </a:r>
          <a:endParaRPr lang="en-US" sz="1200" b="0" kern="1200" dirty="0">
            <a:solidFill>
              <a:srgbClr val="FF0000"/>
            </a:solidFill>
            <a:latin typeface="Arial" panose="020B0604020202020204" pitchFamily="34" charset="0"/>
            <a:cs typeface="Arial" panose="020B0604020202020204" pitchFamily="34" charset="0"/>
          </a:endParaRPr>
        </a:p>
      </dsp:txBody>
      <dsp:txXfrm>
        <a:off x="2159596" y="1927371"/>
        <a:ext cx="1780664" cy="756782"/>
      </dsp:txXfrm>
    </dsp:sp>
    <dsp:sp modelId="{74FE7DAD-D0AE-427C-A479-3E85FB1B369E}">
      <dsp:nvSpPr>
        <dsp:cNvPr id="0" name=""/>
        <dsp:cNvSpPr/>
      </dsp:nvSpPr>
      <dsp:spPr>
        <a:xfrm>
          <a:off x="4658906" y="729734"/>
          <a:ext cx="838967" cy="838967"/>
        </a:xfrm>
        <a:prstGeom prst="rect">
          <a:avLst/>
        </a:prstGeom>
        <a:blipFill>
          <a:blip xmlns:r="http://schemas.openxmlformats.org/officeDocument/2006/relationships" r:embed="rId3">
            <a:grayscl/>
            <a:extLst>
              <a:ext uri="{28A0092B-C50C-407E-A947-70E740481C1C}">
                <a14:useLocalDpi xmlns:a14="http://schemas.microsoft.com/office/drawing/2010/main" val="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0559FD-9D1B-471C-927A-A95C6A3848F4}">
      <dsp:nvSpPr>
        <dsp:cNvPr id="0" name=""/>
        <dsp:cNvSpPr/>
      </dsp:nvSpPr>
      <dsp:spPr>
        <a:xfrm>
          <a:off x="4179582" y="1943119"/>
          <a:ext cx="1780664" cy="756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50000"/>
            </a:lnSpc>
            <a:spcBef>
              <a:spcPct val="0"/>
            </a:spcBef>
            <a:spcAft>
              <a:spcPct val="35000"/>
            </a:spcAft>
            <a:buNone/>
          </a:pPr>
          <a:r>
            <a:rPr lang="de-DE" sz="1200" b="0" kern="1200" dirty="0">
              <a:solidFill>
                <a:srgbClr val="FF0000"/>
              </a:solidFill>
              <a:latin typeface="Arial" panose="020B0604020202020204" pitchFamily="34" charset="0"/>
              <a:cs typeface="Arial" panose="020B0604020202020204" pitchFamily="34" charset="0"/>
              <a:sym typeface="Wingdings" panose="05000000000000000000" pitchFamily="2" charset="2"/>
            </a:rPr>
            <a:t>Neue Angebote als wertvolle </a:t>
          </a:r>
          <a:r>
            <a:rPr lang="de-DE" sz="1200" b="1" kern="1200" dirty="0">
              <a:solidFill>
                <a:srgbClr val="FF0000"/>
              </a:solidFill>
              <a:latin typeface="Arial" panose="020B0604020202020204" pitchFamily="34" charset="0"/>
              <a:cs typeface="Arial" panose="020B0604020202020204" pitchFamily="34" charset="0"/>
              <a:sym typeface="Wingdings" panose="05000000000000000000" pitchFamily="2" charset="2"/>
            </a:rPr>
            <a:t>Ergänzung und Bereicherung</a:t>
          </a:r>
          <a:endParaRPr lang="en-US" sz="1200" b="1" kern="1200" dirty="0">
            <a:solidFill>
              <a:srgbClr val="FF0000"/>
            </a:solidFill>
            <a:latin typeface="Arial" panose="020B0604020202020204" pitchFamily="34" charset="0"/>
            <a:cs typeface="Arial" panose="020B0604020202020204" pitchFamily="34" charset="0"/>
          </a:endParaRPr>
        </a:p>
      </dsp:txBody>
      <dsp:txXfrm>
        <a:off x="4179582" y="1943119"/>
        <a:ext cx="1780664" cy="756782"/>
      </dsp:txXfrm>
    </dsp:sp>
    <dsp:sp modelId="{47F7D982-26B6-4CBD-B8F5-DCCFCAF4C58D}">
      <dsp:nvSpPr>
        <dsp:cNvPr id="0" name=""/>
        <dsp:cNvSpPr/>
      </dsp:nvSpPr>
      <dsp:spPr>
        <a:xfrm>
          <a:off x="6751186" y="729734"/>
          <a:ext cx="838967" cy="838967"/>
        </a:xfrm>
        <a:prstGeom prst="rect">
          <a:avLst/>
        </a:prstGeom>
        <a:blipFill>
          <a:blip xmlns:r="http://schemas.openxmlformats.org/officeDocument/2006/relationships"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2F7485-4F70-47DE-B02E-9C8827E8265A}">
      <dsp:nvSpPr>
        <dsp:cNvPr id="0" name=""/>
        <dsp:cNvSpPr/>
      </dsp:nvSpPr>
      <dsp:spPr>
        <a:xfrm>
          <a:off x="6263920" y="1943921"/>
          <a:ext cx="1780664" cy="756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50000"/>
            </a:lnSpc>
            <a:spcBef>
              <a:spcPct val="0"/>
            </a:spcBef>
            <a:spcAft>
              <a:spcPct val="35000"/>
            </a:spcAft>
            <a:buNone/>
          </a:pPr>
          <a:r>
            <a:rPr lang="de-DE" sz="1200" b="0" kern="1200" dirty="0">
              <a:solidFill>
                <a:srgbClr val="FF0000"/>
              </a:solidFill>
              <a:latin typeface="Arial" panose="020B0604020202020204" pitchFamily="34" charset="0"/>
              <a:cs typeface="Arial" panose="020B0604020202020204" pitchFamily="34" charset="0"/>
              <a:sym typeface="Wingdings" panose="05000000000000000000" pitchFamily="2" charset="2"/>
            </a:rPr>
            <a:t>Technische, bauliche und wirtschaftliche </a:t>
          </a:r>
          <a:r>
            <a:rPr lang="de-DE" sz="1200" b="1" kern="1200" dirty="0">
              <a:solidFill>
                <a:srgbClr val="FF0000"/>
              </a:solidFill>
              <a:latin typeface="Arial" panose="020B0604020202020204" pitchFamily="34" charset="0"/>
              <a:cs typeface="Arial" panose="020B0604020202020204" pitchFamily="34" charset="0"/>
              <a:sym typeface="Wingdings" panose="05000000000000000000" pitchFamily="2" charset="2"/>
            </a:rPr>
            <a:t>Machbarkeit</a:t>
          </a:r>
          <a:endParaRPr lang="en-US" sz="1200" b="1" kern="1200" dirty="0">
            <a:solidFill>
              <a:srgbClr val="FF0000"/>
            </a:solidFill>
            <a:latin typeface="Arial" panose="020B0604020202020204" pitchFamily="34" charset="0"/>
            <a:cs typeface="Arial" panose="020B0604020202020204" pitchFamily="34" charset="0"/>
          </a:endParaRPr>
        </a:p>
      </dsp:txBody>
      <dsp:txXfrm>
        <a:off x="6263920" y="1943921"/>
        <a:ext cx="1780664" cy="75678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08"/>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sz="quarter" idx="1"/>
          </p:nvPr>
        </p:nvSpPr>
        <p:spPr>
          <a:xfrm>
            <a:off x="3849688" y="0"/>
            <a:ext cx="2946400" cy="496808"/>
          </a:xfrm>
          <a:prstGeom prst="rect">
            <a:avLst/>
          </a:prstGeom>
        </p:spPr>
        <p:txBody>
          <a:bodyPr vert="horz" lIns="91440" tIns="45720" rIns="91440" bIns="45720" rtlCol="0"/>
          <a:lstStyle>
            <a:lvl1pPr algn="r">
              <a:defRPr sz="1200"/>
            </a:lvl1pPr>
          </a:lstStyle>
          <a:p>
            <a:fld id="{1C387859-1E4D-4E62-97E6-5BA32C2ED662}" type="datetimeFigureOut">
              <a:rPr lang="de-AT" smtClean="0"/>
              <a:t>14.01.2025</a:t>
            </a:fld>
            <a:endParaRPr lang="de-AT" dirty="0"/>
          </a:p>
        </p:txBody>
      </p:sp>
      <p:sp>
        <p:nvSpPr>
          <p:cNvPr id="4" name="Fußzeilenplatzhalter 3"/>
          <p:cNvSpPr>
            <a:spLocks noGrp="1"/>
          </p:cNvSpPr>
          <p:nvPr>
            <p:ph type="ftr" sz="quarter" idx="2"/>
          </p:nvPr>
        </p:nvSpPr>
        <p:spPr>
          <a:xfrm>
            <a:off x="0" y="9428243"/>
            <a:ext cx="2946400" cy="496808"/>
          </a:xfrm>
          <a:prstGeom prst="rect">
            <a:avLst/>
          </a:prstGeom>
        </p:spPr>
        <p:txBody>
          <a:bodyPr vert="horz" lIns="91440" tIns="45720" rIns="91440" bIns="45720" rtlCol="0" anchor="b"/>
          <a:lstStyle>
            <a:lvl1pPr algn="l">
              <a:defRPr sz="1200"/>
            </a:lvl1pPr>
          </a:lstStyle>
          <a:p>
            <a:endParaRPr lang="de-AT" dirty="0"/>
          </a:p>
        </p:txBody>
      </p:sp>
      <p:sp>
        <p:nvSpPr>
          <p:cNvPr id="5" name="Foliennummernplatzhalter 4"/>
          <p:cNvSpPr>
            <a:spLocks noGrp="1"/>
          </p:cNvSpPr>
          <p:nvPr>
            <p:ph type="sldNum" sz="quarter" idx="3"/>
          </p:nvPr>
        </p:nvSpPr>
        <p:spPr>
          <a:xfrm>
            <a:off x="3849688" y="9428243"/>
            <a:ext cx="2946400" cy="496808"/>
          </a:xfrm>
          <a:prstGeom prst="rect">
            <a:avLst/>
          </a:prstGeom>
        </p:spPr>
        <p:txBody>
          <a:bodyPr vert="horz" lIns="91440" tIns="45720" rIns="91440" bIns="45720" rtlCol="0" anchor="b"/>
          <a:lstStyle>
            <a:lvl1pPr algn="r">
              <a:defRPr sz="1200"/>
            </a:lvl1pPr>
          </a:lstStyle>
          <a:p>
            <a:fld id="{07173779-D195-4C6D-8ED0-18EED3C556F6}" type="slidenum">
              <a:rPr lang="de-AT" smtClean="0"/>
              <a:t>‹Nr.›</a:t>
            </a:fld>
            <a:endParaRPr lang="de-AT" dirty="0"/>
          </a:p>
        </p:txBody>
      </p:sp>
    </p:spTree>
    <p:extLst>
      <p:ext uri="{BB962C8B-B14F-4D97-AF65-F5344CB8AC3E}">
        <p14:creationId xmlns:p14="http://schemas.microsoft.com/office/powerpoint/2010/main" val="39707280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6CB9829-592B-42F8-9F9A-9D603E5EF067}" type="datetimeFigureOut">
              <a:rPr lang="de-AT" smtClean="0"/>
              <a:t>14.01.2025</a:t>
            </a:fld>
            <a:endParaRPr lang="de-AT" dirty="0"/>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428584"/>
            <a:ext cx="2945659" cy="496332"/>
          </a:xfrm>
          <a:prstGeom prst="rect">
            <a:avLst/>
          </a:prstGeom>
        </p:spPr>
        <p:txBody>
          <a:bodyPr vert="horz" lIns="91440" tIns="45720" rIns="91440" bIns="45720" rtlCol="0" anchor="b"/>
          <a:lstStyle>
            <a:lvl1pPr algn="l">
              <a:defRPr sz="1200"/>
            </a:lvl1pPr>
          </a:lstStyle>
          <a:p>
            <a:endParaRPr lang="de-AT" dirty="0"/>
          </a:p>
        </p:txBody>
      </p:sp>
      <p:sp>
        <p:nvSpPr>
          <p:cNvPr id="7" name="Foliennummernplatzhalter 6"/>
          <p:cNvSpPr>
            <a:spLocks noGrp="1"/>
          </p:cNvSpPr>
          <p:nvPr>
            <p:ph type="sldNum" sz="quarter" idx="5"/>
          </p:nvPr>
        </p:nvSpPr>
        <p:spPr>
          <a:xfrm>
            <a:off x="3850443" y="9428584"/>
            <a:ext cx="2945659" cy="496332"/>
          </a:xfrm>
          <a:prstGeom prst="rect">
            <a:avLst/>
          </a:prstGeom>
        </p:spPr>
        <p:txBody>
          <a:bodyPr vert="horz" lIns="91440" tIns="45720" rIns="91440" bIns="45720" rtlCol="0" anchor="b"/>
          <a:lstStyle>
            <a:lvl1pPr algn="r">
              <a:defRPr sz="1200"/>
            </a:lvl1pPr>
          </a:lstStyle>
          <a:p>
            <a:fld id="{780251CA-83EC-4C6B-ADBF-D74CD4B49B9F}" type="slidenum">
              <a:rPr lang="de-AT" smtClean="0"/>
              <a:t>‹Nr.›</a:t>
            </a:fld>
            <a:endParaRPr lang="de-AT" dirty="0"/>
          </a:p>
        </p:txBody>
      </p:sp>
    </p:spTree>
    <p:extLst>
      <p:ext uri="{BB962C8B-B14F-4D97-AF65-F5344CB8AC3E}">
        <p14:creationId xmlns:p14="http://schemas.microsoft.com/office/powerpoint/2010/main" val="302933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Wir beschäftigen uns mit der Kunst der Transformation – anders gesagt: Wie aus alten Mauern neue Möglichkeiten entstehen. </a:t>
            </a:r>
          </a:p>
          <a:p>
            <a:r>
              <a:rPr lang="de-DE" dirty="0"/>
              <a:t>- Transformation ist nicht nur ein Schlagwort, sondern auch ein Ansatz, der die Zukunft urbaner und ländlicher Räume mitgestaltet. </a:t>
            </a:r>
            <a:endParaRPr lang="de-AT" dirty="0"/>
          </a:p>
        </p:txBody>
      </p:sp>
      <p:sp>
        <p:nvSpPr>
          <p:cNvPr id="4" name="Foliennummernplatzhalter 3"/>
          <p:cNvSpPr>
            <a:spLocks noGrp="1"/>
          </p:cNvSpPr>
          <p:nvPr>
            <p:ph type="sldNum" sz="quarter" idx="5"/>
          </p:nvPr>
        </p:nvSpPr>
        <p:spPr/>
        <p:txBody>
          <a:bodyPr/>
          <a:lstStyle/>
          <a:p>
            <a:fld id="{780251CA-83EC-4C6B-ADBF-D74CD4B49B9F}" type="slidenum">
              <a:rPr lang="de-AT" smtClean="0"/>
              <a:t>1</a:t>
            </a:fld>
            <a:endParaRPr lang="de-AT" dirty="0"/>
          </a:p>
        </p:txBody>
      </p:sp>
    </p:spTree>
    <p:extLst>
      <p:ext uri="{BB962C8B-B14F-4D97-AF65-F5344CB8AC3E}">
        <p14:creationId xmlns:p14="http://schemas.microsoft.com/office/powerpoint/2010/main" val="285028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8534622-1351-4BD9-B0D4-CA86ACAA3AFE}" type="slidenum">
              <a:rPr lang="de-AT" smtClean="0"/>
              <a:pPr/>
              <a:t>10</a:t>
            </a:fld>
            <a:endParaRPr lang="de-AT" dirty="0"/>
          </a:p>
        </p:txBody>
      </p:sp>
    </p:spTree>
    <p:extLst>
      <p:ext uri="{BB962C8B-B14F-4D97-AF65-F5344CB8AC3E}">
        <p14:creationId xmlns:p14="http://schemas.microsoft.com/office/powerpoint/2010/main" val="3909667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E8534622-1351-4BD9-B0D4-CA86ACAA3AFE}" type="slidenum">
              <a:rPr lang="de-AT" smtClean="0"/>
              <a:pPr/>
              <a:t>11</a:t>
            </a:fld>
            <a:endParaRPr lang="de-AT" dirty="0"/>
          </a:p>
        </p:txBody>
      </p:sp>
    </p:spTree>
    <p:extLst>
      <p:ext uri="{BB962C8B-B14F-4D97-AF65-F5344CB8AC3E}">
        <p14:creationId xmlns:p14="http://schemas.microsoft.com/office/powerpoint/2010/main" val="258520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80251CA-83EC-4C6B-ADBF-D74CD4B49B9F}" type="slidenum">
              <a:rPr lang="de-AT" smtClean="0"/>
              <a:t>12</a:t>
            </a:fld>
            <a:endParaRPr lang="de-AT" dirty="0"/>
          </a:p>
        </p:txBody>
      </p:sp>
    </p:spTree>
    <p:extLst>
      <p:ext uri="{BB962C8B-B14F-4D97-AF65-F5344CB8AC3E}">
        <p14:creationId xmlns:p14="http://schemas.microsoft.com/office/powerpoint/2010/main" val="1154184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80251CA-83EC-4C6B-ADBF-D74CD4B49B9F}" type="slidenum">
              <a:rPr lang="de-AT" smtClean="0"/>
              <a:t>13</a:t>
            </a:fld>
            <a:endParaRPr lang="de-AT" dirty="0"/>
          </a:p>
        </p:txBody>
      </p:sp>
    </p:spTree>
    <p:extLst>
      <p:ext uri="{BB962C8B-B14F-4D97-AF65-F5344CB8AC3E}">
        <p14:creationId xmlns:p14="http://schemas.microsoft.com/office/powerpoint/2010/main" val="3297926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muss man mit einem Augenzwinkern dazu sagen, dass man natürlich all diese Schritte gerne mit RegioPlan gehen kann ;)</a:t>
            </a:r>
            <a:endParaRPr lang="de-AT" dirty="0"/>
          </a:p>
        </p:txBody>
      </p:sp>
      <p:sp>
        <p:nvSpPr>
          <p:cNvPr id="4" name="Foliennummernplatzhalter 3"/>
          <p:cNvSpPr>
            <a:spLocks noGrp="1"/>
          </p:cNvSpPr>
          <p:nvPr>
            <p:ph type="sldNum" sz="quarter" idx="5"/>
          </p:nvPr>
        </p:nvSpPr>
        <p:spPr/>
        <p:txBody>
          <a:bodyPr/>
          <a:lstStyle/>
          <a:p>
            <a:fld id="{780251CA-83EC-4C6B-ADBF-D74CD4B49B9F}" type="slidenum">
              <a:rPr lang="de-AT" smtClean="0"/>
              <a:t>14</a:t>
            </a:fld>
            <a:endParaRPr lang="de-AT" dirty="0"/>
          </a:p>
        </p:txBody>
      </p:sp>
    </p:spTree>
    <p:extLst>
      <p:ext uri="{BB962C8B-B14F-4D97-AF65-F5344CB8AC3E}">
        <p14:creationId xmlns:p14="http://schemas.microsoft.com/office/powerpoint/2010/main" val="1959751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b="0" baseline="0" dirty="0"/>
              <a:t>RP seit rund 40 Jahren, Büro in Wien, Tätigkeitsfeld DACH Region aber auch viel Europa</a:t>
            </a:r>
          </a:p>
          <a:p>
            <a:pPr marL="171450" indent="-171450">
              <a:buFontTx/>
              <a:buChar char="-"/>
            </a:pPr>
            <a:r>
              <a:rPr lang="de-DE" b="0" baseline="0" dirty="0"/>
              <a:t>Stammen aus dem Bereich Standortanalyse und unser Auftrag ist es „die richtige Nutzung zum richtigen Ort“ zu bringen</a:t>
            </a:r>
          </a:p>
          <a:p>
            <a:pPr marL="171450" indent="-171450">
              <a:buFontTx/>
              <a:buChar char="-"/>
            </a:pPr>
            <a:r>
              <a:rPr lang="de-DE" b="0" baseline="0" dirty="0"/>
              <a:t>Beraten HändlerInnen, GastronomInnen, </a:t>
            </a:r>
            <a:r>
              <a:rPr lang="de-DE" b="0" baseline="0" dirty="0" err="1"/>
              <a:t>ImmobilienentwicklerInnen</a:t>
            </a:r>
            <a:r>
              <a:rPr lang="de-DE" b="0" baseline="0" dirty="0"/>
              <a:t> und den Kommunalen Bereich</a:t>
            </a:r>
          </a:p>
          <a:p>
            <a:pPr marL="171450" indent="-171450">
              <a:buFontTx/>
              <a:buChar char="-"/>
            </a:pPr>
            <a:r>
              <a:rPr lang="de-DE" b="0" baseline="0" dirty="0"/>
              <a:t>Neubauprojekte aber auch für Bestandsobjekte neue und passende Nutzungen zu finden, Nutzungsmixkonzepte</a:t>
            </a:r>
          </a:p>
          <a:p>
            <a:pPr marL="171450" indent="-171450">
              <a:buFontTx/>
              <a:buChar char="-"/>
            </a:pPr>
            <a:r>
              <a:rPr lang="de-DE" b="0" baseline="0" dirty="0"/>
              <a:t>Veranstalter: </a:t>
            </a:r>
            <a:r>
              <a:rPr lang="de-DE" b="0" baseline="0" dirty="0" err="1"/>
              <a:t>RetailSymposium</a:t>
            </a:r>
            <a:r>
              <a:rPr lang="de-DE" b="0" baseline="0" dirty="0"/>
              <a:t> und </a:t>
            </a:r>
            <a:r>
              <a:rPr lang="de-DE" b="0" baseline="0" dirty="0" err="1"/>
              <a:t>CityTagung</a:t>
            </a:r>
            <a:endParaRPr lang="de-DE" b="0" baseline="0" dirty="0"/>
          </a:p>
          <a:p>
            <a:pPr marL="171450" indent="-171450">
              <a:buFontTx/>
              <a:buChar char="-"/>
            </a:pPr>
            <a:r>
              <a:rPr lang="de-DE" b="0" baseline="0" dirty="0"/>
              <a:t>Mehr als 5000 Analysen in ganz Europa</a:t>
            </a:r>
          </a:p>
          <a:p>
            <a:pPr marL="171450" indent="-171450">
              <a:buFontTx/>
              <a:buChar char="-"/>
            </a:pPr>
            <a:r>
              <a:rPr lang="de-DE" b="0" baseline="0" dirty="0"/>
              <a:t>Schwesterunternehmen RD  (</a:t>
            </a:r>
            <a:r>
              <a:rPr lang="de-DE" b="0" baseline="0" dirty="0" err="1"/>
              <a:t>imenses</a:t>
            </a:r>
            <a:r>
              <a:rPr lang="de-DE" b="0" baseline="0" dirty="0"/>
              <a:t> </a:t>
            </a:r>
            <a:r>
              <a:rPr lang="de-DE" b="0" baseline="0" dirty="0" err="1"/>
              <a:t>Protfolio</a:t>
            </a:r>
            <a:r>
              <a:rPr lang="de-DE" b="0" baseline="0" dirty="0"/>
              <a:t> an Daten das in unsere Analysen mit einfließt)</a:t>
            </a:r>
          </a:p>
          <a:p>
            <a:pPr marL="171450" indent="-171450">
              <a:buFontTx/>
              <a:buChar char="-"/>
            </a:pPr>
            <a:endParaRPr lang="de-DE" b="0" baseline="0" dirty="0"/>
          </a:p>
          <a:p>
            <a:endParaRPr lang="de-DE" b="0" baseline="0" dirty="0"/>
          </a:p>
          <a:p>
            <a:endParaRPr lang="de-DE" b="0" baseline="0" dirty="0"/>
          </a:p>
          <a:p>
            <a:endParaRPr lang="de-AT" dirty="0"/>
          </a:p>
        </p:txBody>
      </p:sp>
      <p:sp>
        <p:nvSpPr>
          <p:cNvPr id="4" name="Foliennummernplatzhalter 3"/>
          <p:cNvSpPr>
            <a:spLocks noGrp="1"/>
          </p:cNvSpPr>
          <p:nvPr>
            <p:ph type="sldNum" sz="quarter" idx="10"/>
          </p:nvPr>
        </p:nvSpPr>
        <p:spPr/>
        <p:txBody>
          <a:bodyPr/>
          <a:lstStyle/>
          <a:p>
            <a:fld id="{780251CA-83EC-4C6B-ADBF-D74CD4B49B9F}" type="slidenum">
              <a:rPr lang="de-AT" smtClean="0"/>
              <a:t>2</a:t>
            </a:fld>
            <a:endParaRPr lang="de-AT" dirty="0"/>
          </a:p>
        </p:txBody>
      </p:sp>
    </p:spTree>
    <p:extLst>
      <p:ext uri="{BB962C8B-B14F-4D97-AF65-F5344CB8AC3E}">
        <p14:creationId xmlns:p14="http://schemas.microsoft.com/office/powerpoint/2010/main" val="325081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Heute geht es um Nutzungen </a:t>
            </a:r>
          </a:p>
          <a:p>
            <a:pPr marL="171450" indent="-171450">
              <a:buFontTx/>
              <a:buChar char="-"/>
            </a:pPr>
            <a:r>
              <a:rPr lang="de-DE" dirty="0"/>
              <a:t>Bevor wir mit den Nutzungen starten werfen wir immer gemeinsam mit RD einen Blick auf die Ausgabenstruktur in AT (Entwicklung der Konsumausgaben ist entscheidender Faktor für die Nutzungen am Standort)</a:t>
            </a:r>
          </a:p>
          <a:p>
            <a:pPr marL="171450" indent="-171450">
              <a:buFontTx/>
              <a:buChar char="-"/>
            </a:pPr>
            <a:r>
              <a:rPr lang="de-DE" dirty="0"/>
              <a:t>Einzelhandel in Grafik steigt, steigt aber nur online (</a:t>
            </a:r>
            <a:r>
              <a:rPr lang="de-DE" dirty="0" err="1"/>
              <a:t>Stationere</a:t>
            </a:r>
            <a:r>
              <a:rPr lang="de-DE" dirty="0"/>
              <a:t> Flächen gehen zurück) </a:t>
            </a:r>
          </a:p>
          <a:p>
            <a:pPr marL="171450" indent="-171450">
              <a:buFontTx/>
              <a:buChar char="-"/>
            </a:pPr>
            <a:r>
              <a:rPr lang="de-DE" dirty="0"/>
              <a:t>Gastronomie und Freizeit/Kultur sind ausgaben welche im Verhältnis am stärksten steigen </a:t>
            </a:r>
          </a:p>
          <a:p>
            <a:pPr marL="171450" indent="-171450">
              <a:buFontTx/>
              <a:buChar char="-"/>
            </a:pPr>
            <a:r>
              <a:rPr lang="de-DE" dirty="0"/>
              <a:t>Verschiebung von Handel zu Freizeit und Gastronomie, heißt für Immo stärkere Mischung in der Nutzung</a:t>
            </a:r>
          </a:p>
          <a:p>
            <a:endParaRPr lang="de-DE" dirty="0"/>
          </a:p>
          <a:p>
            <a:r>
              <a:rPr lang="de-DE" dirty="0"/>
              <a:t>Gastronomie: sowohl Außer Haus als auch Bestellungen</a:t>
            </a:r>
          </a:p>
          <a:p>
            <a:r>
              <a:rPr lang="de-DE" dirty="0"/>
              <a:t>Freizeit/Kultur:</a:t>
            </a:r>
            <a:r>
              <a:rPr lang="de-DE" baseline="0" dirty="0"/>
              <a:t> Urlaube, Ausflüge, Museum, Coachings</a:t>
            </a:r>
          </a:p>
          <a:p>
            <a:r>
              <a:rPr lang="de-DE" baseline="0" dirty="0"/>
              <a:t>DL: Vers, Reparatur, Gesundheits/BildungsDL</a:t>
            </a:r>
          </a:p>
          <a:p>
            <a:r>
              <a:rPr lang="de-DE" baseline="0" dirty="0"/>
              <a:t>aber auch Haustiere, ambulante Beauty, Fahrrad</a:t>
            </a:r>
            <a:endParaRPr lang="de-AT" dirty="0"/>
          </a:p>
        </p:txBody>
      </p:sp>
      <p:sp>
        <p:nvSpPr>
          <p:cNvPr id="4" name="Foliennummernplatzhalter 3"/>
          <p:cNvSpPr>
            <a:spLocks noGrp="1"/>
          </p:cNvSpPr>
          <p:nvPr>
            <p:ph type="sldNum" sz="quarter" idx="10"/>
          </p:nvPr>
        </p:nvSpPr>
        <p:spPr/>
        <p:txBody>
          <a:bodyPr/>
          <a:lstStyle/>
          <a:p>
            <a:fld id="{780251CA-83EC-4C6B-ADBF-D74CD4B49B9F}" type="slidenum">
              <a:rPr lang="de-AT" smtClean="0"/>
              <a:t>3</a:t>
            </a:fld>
            <a:endParaRPr lang="de-AT" dirty="0"/>
          </a:p>
        </p:txBody>
      </p:sp>
    </p:spTree>
    <p:extLst>
      <p:ext uri="{BB962C8B-B14F-4D97-AF65-F5344CB8AC3E}">
        <p14:creationId xmlns:p14="http://schemas.microsoft.com/office/powerpoint/2010/main" val="1252240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Vorige Folie mehr Ausgaben Handel aber hier sehen wir deutlich das es der Online Handel ist den er nimmt dem Stationären Handel den Umsatz weg weswegen auch Flächenreduktion. Der Trend ist seit 10 Jahren sichtbar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Deutlich wird das man sich für </a:t>
            </a:r>
            <a:r>
              <a:rPr lang="de-DE" dirty="0" err="1"/>
              <a:t>Bestandsimmoblien</a:t>
            </a:r>
            <a:r>
              <a:rPr lang="de-DE" dirty="0"/>
              <a:t>, Erdgeschoßzonen, Innenstädten nicht nur mehr auf den Handel verlassen kann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dirty="0"/>
              <a:t>Überlegen was kann meine Immobilie besser oder zusätzlich zu online, um Mehrwert zu schaffen, wo kann ich einen Mehrwert schaffen?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a:p>
            <a:r>
              <a:rPr lang="de-DE" dirty="0"/>
              <a:t>keiner braucht mehr Handel </a:t>
            </a:r>
            <a:r>
              <a:rPr lang="de-DE" dirty="0">
                <a:sym typeface="Wingdings" panose="05000000000000000000" pitchFamily="2" charset="2"/>
              </a:rPr>
              <a:t> es wird spannender als Konsumenten!</a:t>
            </a:r>
            <a:r>
              <a:rPr lang="de-DE" baseline="0" dirty="0">
                <a:sym typeface="Wingdings" panose="05000000000000000000" pitchFamily="2" charset="2"/>
              </a:rPr>
              <a:t> </a:t>
            </a:r>
          </a:p>
          <a:p>
            <a:r>
              <a:rPr lang="de-DE" baseline="0" dirty="0">
                <a:sym typeface="Wingdings" panose="05000000000000000000" pitchFamily="2" charset="2"/>
              </a:rPr>
              <a:t>schwieriger aber für Vermieter</a:t>
            </a:r>
            <a:endParaRPr lang="de-DE" dirty="0"/>
          </a:p>
        </p:txBody>
      </p:sp>
      <p:sp>
        <p:nvSpPr>
          <p:cNvPr id="4" name="Foliennummernplatzhalter 3"/>
          <p:cNvSpPr>
            <a:spLocks noGrp="1"/>
          </p:cNvSpPr>
          <p:nvPr>
            <p:ph type="sldNum" sz="quarter" idx="10"/>
          </p:nvPr>
        </p:nvSpPr>
        <p:spPr/>
        <p:txBody>
          <a:bodyPr/>
          <a:lstStyle/>
          <a:p>
            <a:fld id="{780251CA-83EC-4C6B-ADBF-D74CD4B49B9F}" type="slidenum">
              <a:rPr lang="de-AT" smtClean="0"/>
              <a:t>4</a:t>
            </a:fld>
            <a:endParaRPr lang="de-AT" dirty="0"/>
          </a:p>
        </p:txBody>
      </p:sp>
    </p:spTree>
    <p:extLst>
      <p:ext uri="{BB962C8B-B14F-4D97-AF65-F5344CB8AC3E}">
        <p14:creationId xmlns:p14="http://schemas.microsoft.com/office/powerpoint/2010/main" val="4013431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Bestandsimmobilien so wie wir sie kennen ändern sich massiv in ihrem Nutzungsangebot</a:t>
            </a:r>
          </a:p>
          <a:p>
            <a:pPr marL="171450" indent="-171450">
              <a:buFontTx/>
              <a:buChar char="-"/>
            </a:pPr>
            <a:r>
              <a:rPr lang="de-DE" dirty="0"/>
              <a:t>Frage stellen wo kann ich Nutzungen anbieten, die der Mensch heute nicht der noch nicht online erledigen kann und kombinieren</a:t>
            </a:r>
          </a:p>
          <a:p>
            <a:pPr marL="171450" indent="-171450">
              <a:buFontTx/>
              <a:buChar char="-"/>
            </a:pPr>
            <a:r>
              <a:rPr lang="de-DE" dirty="0"/>
              <a:t>Wichtig TREFFPUNKT Funktionalität</a:t>
            </a:r>
          </a:p>
          <a:p>
            <a:pPr marL="171450" indent="-171450">
              <a:buFontTx/>
              <a:buChar char="-"/>
            </a:pPr>
            <a:r>
              <a:rPr lang="de-DE" dirty="0"/>
              <a:t>Beispiele:</a:t>
            </a:r>
          </a:p>
          <a:p>
            <a:r>
              <a:rPr lang="de-DE" dirty="0"/>
              <a:t>   - Studieren statt Shoppen</a:t>
            </a:r>
          </a:p>
          <a:p>
            <a:pPr lvl="1"/>
            <a:r>
              <a:rPr lang="de-DE" dirty="0"/>
              <a:t>Bildung in der Stadt – Karstadt Siegen OG zu Hörsälen umfunktioniert</a:t>
            </a:r>
          </a:p>
          <a:p>
            <a:r>
              <a:rPr lang="de-DE" dirty="0"/>
              <a:t>   - Dienstleistung + (wesentlicher Trend Gastro + Handelsnutzung) </a:t>
            </a:r>
          </a:p>
          <a:p>
            <a:pPr lvl="1"/>
            <a:r>
              <a:rPr lang="de-DE" dirty="0"/>
              <a:t>Kombination aus Nutzungen wie Gastro+Fahrradreparatur</a:t>
            </a:r>
          </a:p>
          <a:p>
            <a:endParaRPr lang="de-DE" dirty="0"/>
          </a:p>
          <a:p>
            <a:r>
              <a:rPr lang="de-DE" dirty="0"/>
              <a:t>   - Kiel – erstes deutsches E-Sports Gaming Center</a:t>
            </a:r>
          </a:p>
          <a:p>
            <a:pPr lvl="1"/>
            <a:r>
              <a:rPr lang="de-DE" dirty="0"/>
              <a:t>Landeszentrum für E-Sport Und Digitalisierung Schleswig-holstein</a:t>
            </a:r>
          </a:p>
          <a:p>
            <a:r>
              <a:rPr lang="de-DE" dirty="0"/>
              <a:t>Infrastruktur und öff. Einrichtungen</a:t>
            </a:r>
          </a:p>
          <a:p>
            <a:pPr lvl="1"/>
            <a:r>
              <a:rPr lang="de-DE" dirty="0"/>
              <a:t>Post, Gesundheit und Bildung, Betreuung, etc.</a:t>
            </a:r>
          </a:p>
          <a:p>
            <a:pPr lvl="1"/>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dirty="0">
                <a:sym typeface="Wingdings" panose="05000000000000000000" pitchFamily="2" charset="2"/>
              </a:rPr>
              <a:t> es kommt auf</a:t>
            </a:r>
            <a:r>
              <a:rPr lang="de-DE" baseline="0" dirty="0">
                <a:sym typeface="Wingdings" panose="05000000000000000000" pitchFamily="2" charset="2"/>
              </a:rPr>
              <a:t> die Bewohner der Stadt und des Umfeldes an, was gebraucht wird! kein Wunschkonzert</a:t>
            </a:r>
            <a:endParaRPr lang="de-AT" dirty="0"/>
          </a:p>
        </p:txBody>
      </p:sp>
      <p:sp>
        <p:nvSpPr>
          <p:cNvPr id="4" name="Foliennummernplatzhalter 3"/>
          <p:cNvSpPr>
            <a:spLocks noGrp="1"/>
          </p:cNvSpPr>
          <p:nvPr>
            <p:ph type="sldNum" sz="quarter" idx="10"/>
          </p:nvPr>
        </p:nvSpPr>
        <p:spPr/>
        <p:txBody>
          <a:bodyPr/>
          <a:lstStyle/>
          <a:p>
            <a:fld id="{780251CA-83EC-4C6B-ADBF-D74CD4B49B9F}" type="slidenum">
              <a:rPr lang="de-AT" smtClean="0"/>
              <a:t>5</a:t>
            </a:fld>
            <a:endParaRPr lang="de-AT" dirty="0"/>
          </a:p>
        </p:txBody>
      </p:sp>
    </p:spTree>
    <p:extLst>
      <p:ext uri="{BB962C8B-B14F-4D97-AF65-F5344CB8AC3E}">
        <p14:creationId xmlns:p14="http://schemas.microsoft.com/office/powerpoint/2010/main" val="488974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a:t>wenn wir uns an Nutzungsempfehlungen herantasten gibt es ein paar wesentliche, wichtige Faktoren:</a:t>
            </a:r>
          </a:p>
          <a:p>
            <a:pPr marL="0" indent="0">
              <a:buFontTx/>
              <a:buNone/>
            </a:pPr>
            <a:r>
              <a:rPr lang="de-DE" dirty="0"/>
              <a:t>    1.)  Analyse Zielgruppe (welche Menschen sollen welches Angebot nutzen); tollstes Angebot hilft nicht wenn Zielgruppe nicht vor Ort</a:t>
            </a:r>
          </a:p>
          <a:p>
            <a:pPr marL="0" indent="0">
              <a:buFontTx/>
              <a:buNone/>
            </a:pPr>
            <a:r>
              <a:rPr lang="de-DE" dirty="0"/>
              <a:t>    2.) Trends und Wertehaltungen werden analysiert, wofür geben Menschen Geld aus, welche Konzepte werden auch in Zukunft eine gute Chance    </a:t>
            </a:r>
          </a:p>
          <a:p>
            <a:pPr marL="0" indent="0">
              <a:buFontTx/>
              <a:buNone/>
            </a:pPr>
            <a:r>
              <a:rPr lang="de-DE" dirty="0"/>
              <a:t>         haben, was verlagert sich zum online, was wird in Zukunft weniger genutzt…</a:t>
            </a:r>
          </a:p>
          <a:p>
            <a:pPr marL="0" indent="0">
              <a:buFontTx/>
              <a:buNone/>
            </a:pPr>
            <a:r>
              <a:rPr lang="de-DE" dirty="0"/>
              <a:t>    3.) Einfügung in bestehende Struktur, (was gibt es vor Ort, was noch nicht, was schafft Synergien); Kein interferieren von neuer Nutzung mit </a:t>
            </a:r>
          </a:p>
          <a:p>
            <a:pPr marL="0" indent="0">
              <a:buFontTx/>
              <a:buNone/>
            </a:pPr>
            <a:r>
              <a:rPr lang="de-DE" dirty="0"/>
              <a:t>         Bestand</a:t>
            </a:r>
          </a:p>
          <a:p>
            <a:pPr marL="0" indent="0">
              <a:buFontTx/>
              <a:buNone/>
            </a:pPr>
            <a:r>
              <a:rPr lang="de-DE" dirty="0"/>
              <a:t>    4.) Wir arbeiten mit Architekten um Nutzungskonzept baulich, technisch und </a:t>
            </a:r>
            <a:r>
              <a:rPr lang="de-DE" dirty="0" err="1"/>
              <a:t>wirtschaftlichkeit</a:t>
            </a:r>
            <a:r>
              <a:rPr lang="de-DE" dirty="0"/>
              <a:t> zu überprüfen. </a:t>
            </a:r>
            <a:r>
              <a:rPr lang="de-DE"/>
              <a:t>Machbarkeit abzusichern </a:t>
            </a:r>
            <a:endParaRPr lang="de-DE" dirty="0"/>
          </a:p>
          <a:p>
            <a:pPr marL="0" indent="0">
              <a:buFontTx/>
              <a:buNone/>
            </a:pPr>
            <a:endParaRPr lang="de-DE" dirty="0"/>
          </a:p>
          <a:p>
            <a:endParaRPr lang="de-AT" dirty="0"/>
          </a:p>
        </p:txBody>
      </p:sp>
      <p:sp>
        <p:nvSpPr>
          <p:cNvPr id="4" name="Foliennummernplatzhalter 3"/>
          <p:cNvSpPr>
            <a:spLocks noGrp="1"/>
          </p:cNvSpPr>
          <p:nvPr>
            <p:ph type="sldNum" sz="quarter" idx="5"/>
          </p:nvPr>
        </p:nvSpPr>
        <p:spPr/>
        <p:txBody>
          <a:bodyPr/>
          <a:lstStyle/>
          <a:p>
            <a:fld id="{780251CA-83EC-4C6B-ADBF-D74CD4B49B9F}" type="slidenum">
              <a:rPr lang="de-AT" smtClean="0"/>
              <a:t>6</a:t>
            </a:fld>
            <a:endParaRPr lang="de-AT" dirty="0"/>
          </a:p>
        </p:txBody>
      </p:sp>
    </p:spTree>
    <p:extLst>
      <p:ext uri="{BB962C8B-B14F-4D97-AF65-F5344CB8AC3E}">
        <p14:creationId xmlns:p14="http://schemas.microsoft.com/office/powerpoint/2010/main" val="2047474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80251CA-83EC-4C6B-ADBF-D74CD4B49B9F}" type="slidenum">
              <a:rPr lang="de-AT" smtClean="0"/>
              <a:t>7</a:t>
            </a:fld>
            <a:endParaRPr lang="de-AT"/>
          </a:p>
        </p:txBody>
      </p:sp>
    </p:spTree>
    <p:extLst>
      <p:ext uri="{BB962C8B-B14F-4D97-AF65-F5344CB8AC3E}">
        <p14:creationId xmlns:p14="http://schemas.microsoft.com/office/powerpoint/2010/main" val="1846957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80251CA-83EC-4C6B-ADBF-D74CD4B49B9F}" type="slidenum">
              <a:rPr lang="de-AT" smtClean="0"/>
              <a:t>8</a:t>
            </a:fld>
            <a:endParaRPr lang="de-AT" dirty="0"/>
          </a:p>
        </p:txBody>
      </p:sp>
    </p:spTree>
    <p:extLst>
      <p:ext uri="{BB962C8B-B14F-4D97-AF65-F5344CB8AC3E}">
        <p14:creationId xmlns:p14="http://schemas.microsoft.com/office/powerpoint/2010/main" val="467443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780251CA-83EC-4C6B-ADBF-D74CD4B49B9F}" type="slidenum">
              <a:rPr lang="de-AT" smtClean="0"/>
              <a:t>9</a:t>
            </a:fld>
            <a:endParaRPr lang="de-AT" dirty="0"/>
          </a:p>
        </p:txBody>
      </p:sp>
    </p:spTree>
    <p:extLst>
      <p:ext uri="{BB962C8B-B14F-4D97-AF65-F5344CB8AC3E}">
        <p14:creationId xmlns:p14="http://schemas.microsoft.com/office/powerpoint/2010/main" val="11759832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slideMaster" Target="../slideMasters/slideMaster3.xml"/><Relationship Id="rId4" Type="http://schemas.openxmlformats.org/officeDocument/2006/relationships/tags" Target="../tags/tag4.xml"/><Relationship Id="rId9" Type="http://schemas.openxmlformats.org/officeDocument/2006/relationships/tags" Target="../tags/tag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3.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linkedin.com/company/regioplan-consulting-gmbh" TargetMode="External"/><Relationship Id="rId1" Type="http://schemas.openxmlformats.org/officeDocument/2006/relationships/slideMaster" Target="../slideMasters/slideMaster4.xml"/><Relationship Id="rId4" Type="http://schemas.openxmlformats.org/officeDocument/2006/relationships/image" Target="file:////Users/andreaspauleschitz/Desktop/%20Jobs/Div_Jobs/RegioPlan/DRUCKSORTEN/UMSETZUNG/PowerPoint/grafik/linkedin_w.pn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linkedin.com/company/regioplan-consulting-gmbh" TargetMode="External"/><Relationship Id="rId1" Type="http://schemas.openxmlformats.org/officeDocument/2006/relationships/slideMaster" Target="../slideMasters/slideMaster5.xml"/><Relationship Id="rId4" Type="http://schemas.openxmlformats.org/officeDocument/2006/relationships/image" Target="file:////Users/andreaspauleschitz/Desktop/%20Jobs/Div_Jobs/RegioPlan/DRUCKSORTEN/UMSETZUNG/PowerPoint/grafik/linkedin_w.pn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file:////Users/andreaspauleschitz/Desktop/%20Jobs/Div_Jobs/RegioPlan/LOGO/png/RegioPlan_Logo_rgb.png" TargetMode="External"/><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eite_Logo">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D3BC788-D591-564C-99B6-77636C01682D}"/>
              </a:ext>
            </a:extLst>
          </p:cNvPr>
          <p:cNvPicPr>
            <a:picLocks noChangeAspect="1"/>
          </p:cNvPicPr>
          <p:nvPr userDrawn="1"/>
        </p:nvPicPr>
        <p:blipFill>
          <a:blip r:embed="rId2"/>
          <a:stretch>
            <a:fillRect/>
          </a:stretch>
        </p:blipFill>
        <p:spPr>
          <a:xfrm>
            <a:off x="1106615" y="1966942"/>
            <a:ext cx="6930770" cy="1209616"/>
          </a:xfrm>
          <a:prstGeom prst="rect">
            <a:avLst/>
          </a:prstGeom>
        </p:spPr>
      </p:pic>
    </p:spTree>
    <p:extLst>
      <p:ext uri="{BB962C8B-B14F-4D97-AF65-F5344CB8AC3E}">
        <p14:creationId xmlns:p14="http://schemas.microsoft.com/office/powerpoint/2010/main" val="1046437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2"/>
                </a:solidFill>
              </a:defRPr>
            </a:lvl1pPr>
          </a:lstStyle>
          <a:p>
            <a:r>
              <a:rPr lang="de-DE" dirty="0"/>
              <a:t>Titelmasterformat durch Klicken bearbeiten</a:t>
            </a:r>
            <a:endParaRPr lang="de-AT" dirty="0"/>
          </a:p>
        </p:txBody>
      </p:sp>
      <p:sp>
        <p:nvSpPr>
          <p:cNvPr id="3" name="Inhaltsplatzhalter 2"/>
          <p:cNvSpPr>
            <a:spLocks noGrp="1"/>
          </p:cNvSpPr>
          <p:nvPr>
            <p:ph idx="1" hasCustomPrompt="1"/>
          </p:nvPr>
        </p:nvSpPr>
        <p:spPr>
          <a:xfrm>
            <a:off x="945296" y="1239186"/>
            <a:ext cx="5724704" cy="3564758"/>
          </a:xfrm>
        </p:spPr>
        <p:txBody>
          <a:bodyPr/>
          <a:lstStyle>
            <a:lvl1pPr marL="0" indent="0">
              <a:buNone/>
              <a:defRPr sz="1600" baseline="0">
                <a:solidFill>
                  <a:schemeClr val="tx2"/>
                </a:solidFill>
              </a:defRPr>
            </a:lvl1pPr>
          </a:lstStyle>
          <a:p>
            <a:pPr lvl="0"/>
            <a:r>
              <a:rPr lang="de-DE" dirty="0"/>
              <a:t>Inhalt 1</a:t>
            </a:r>
          </a:p>
          <a:p>
            <a:pPr lvl="0"/>
            <a:endParaRPr lang="de-DE" dirty="0"/>
          </a:p>
          <a:p>
            <a:pPr lvl="0"/>
            <a:r>
              <a:rPr lang="de-DE" dirty="0"/>
              <a:t>Inhalt 2</a:t>
            </a:r>
          </a:p>
          <a:p>
            <a:pPr lvl="0"/>
            <a:endParaRPr lang="de-DE" dirty="0"/>
          </a:p>
          <a:p>
            <a:pPr lvl="0"/>
            <a:r>
              <a:rPr lang="de-DE" dirty="0"/>
              <a:t>Inhalt 3</a:t>
            </a:r>
          </a:p>
          <a:p>
            <a:pPr lvl="0"/>
            <a:endParaRPr lang="de-DE" dirty="0"/>
          </a:p>
          <a:p>
            <a:pPr lvl="0"/>
            <a:r>
              <a:rPr lang="de-DE" dirty="0"/>
              <a:t>Inhalt 4</a:t>
            </a:r>
          </a:p>
          <a:p>
            <a:pPr lvl="0"/>
            <a:endParaRPr lang="de-DE" dirty="0"/>
          </a:p>
          <a:p>
            <a:pPr lvl="0"/>
            <a:r>
              <a:rPr lang="de-DE" dirty="0"/>
              <a:t>Inhalt 5</a:t>
            </a:r>
          </a:p>
          <a:p>
            <a:pPr lvl="0"/>
            <a:endParaRPr lang="de-DE" dirty="0"/>
          </a:p>
        </p:txBody>
      </p:sp>
      <p:sp>
        <p:nvSpPr>
          <p:cNvPr id="25" name="Textplatzhalter 11"/>
          <p:cNvSpPr>
            <a:spLocks noGrp="1"/>
          </p:cNvSpPr>
          <p:nvPr>
            <p:ph type="body" sz="quarter" idx="16" hasCustomPrompt="1"/>
          </p:nvPr>
        </p:nvSpPr>
        <p:spPr>
          <a:xfrm>
            <a:off x="441296" y="1203598"/>
            <a:ext cx="314280" cy="314280"/>
          </a:xfrm>
          <a:prstGeom prst="ellipse">
            <a:avLst/>
          </a:prstGeom>
          <a:solidFill>
            <a:schemeClr val="tx2"/>
          </a:solidFill>
        </p:spPr>
        <p:txBody>
          <a:bodyPr lIns="36000" tIns="36000" rIns="36000" bIns="36000" anchor="ctr" anchorCtr="0"/>
          <a:lstStyle>
            <a:lvl1pPr marL="0" indent="0" algn="ctr">
              <a:buNone/>
              <a:defRPr>
                <a:solidFill>
                  <a:schemeClr val="bg1"/>
                </a:solidFill>
              </a:defRPr>
            </a:lvl1pPr>
          </a:lstStyle>
          <a:p>
            <a:pPr lvl="0"/>
            <a:r>
              <a:rPr lang="de-AT" dirty="0"/>
              <a:t>1</a:t>
            </a:r>
          </a:p>
        </p:txBody>
      </p:sp>
      <p:sp>
        <p:nvSpPr>
          <p:cNvPr id="26" name="Textplatzhalter 11"/>
          <p:cNvSpPr>
            <a:spLocks noGrp="1"/>
          </p:cNvSpPr>
          <p:nvPr>
            <p:ph type="body" sz="quarter" idx="17" hasCustomPrompt="1"/>
          </p:nvPr>
        </p:nvSpPr>
        <p:spPr>
          <a:xfrm>
            <a:off x="441296" y="1786854"/>
            <a:ext cx="314280" cy="314280"/>
          </a:xfrm>
          <a:prstGeom prst="ellipse">
            <a:avLst/>
          </a:prstGeom>
          <a:solidFill>
            <a:schemeClr val="tx2"/>
          </a:solidFill>
        </p:spPr>
        <p:txBody>
          <a:bodyPr lIns="36000" tIns="36000" rIns="36000" bIns="36000" anchor="ctr" anchorCtr="0"/>
          <a:lstStyle>
            <a:lvl1pPr marL="0" indent="0" algn="ctr">
              <a:buNone/>
              <a:defRPr>
                <a:solidFill>
                  <a:schemeClr val="bg1"/>
                </a:solidFill>
              </a:defRPr>
            </a:lvl1pPr>
          </a:lstStyle>
          <a:p>
            <a:pPr lvl="0"/>
            <a:r>
              <a:rPr lang="de-AT" dirty="0"/>
              <a:t>2</a:t>
            </a:r>
          </a:p>
        </p:txBody>
      </p:sp>
      <p:sp>
        <p:nvSpPr>
          <p:cNvPr id="27" name="Textplatzhalter 11"/>
          <p:cNvSpPr>
            <a:spLocks noGrp="1"/>
          </p:cNvSpPr>
          <p:nvPr>
            <p:ph type="body" sz="quarter" idx="18" hasCustomPrompt="1"/>
          </p:nvPr>
        </p:nvSpPr>
        <p:spPr>
          <a:xfrm>
            <a:off x="441296" y="2370110"/>
            <a:ext cx="314280" cy="314280"/>
          </a:xfrm>
          <a:prstGeom prst="ellipse">
            <a:avLst/>
          </a:prstGeom>
          <a:solidFill>
            <a:schemeClr val="tx2"/>
          </a:solidFill>
        </p:spPr>
        <p:txBody>
          <a:bodyPr lIns="36000" tIns="36000" rIns="36000" bIns="36000" anchor="ctr" anchorCtr="0"/>
          <a:lstStyle>
            <a:lvl1pPr marL="0" indent="0" algn="ctr">
              <a:buNone/>
              <a:defRPr>
                <a:solidFill>
                  <a:schemeClr val="bg1"/>
                </a:solidFill>
              </a:defRPr>
            </a:lvl1pPr>
          </a:lstStyle>
          <a:p>
            <a:pPr lvl="0"/>
            <a:r>
              <a:rPr lang="de-AT" dirty="0"/>
              <a:t>3</a:t>
            </a:r>
          </a:p>
        </p:txBody>
      </p:sp>
      <p:sp>
        <p:nvSpPr>
          <p:cNvPr id="28" name="Textplatzhalter 11"/>
          <p:cNvSpPr>
            <a:spLocks noGrp="1"/>
          </p:cNvSpPr>
          <p:nvPr>
            <p:ph type="body" sz="quarter" idx="19" hasCustomPrompt="1"/>
          </p:nvPr>
        </p:nvSpPr>
        <p:spPr>
          <a:xfrm>
            <a:off x="441296" y="2953366"/>
            <a:ext cx="314280" cy="314280"/>
          </a:xfrm>
          <a:prstGeom prst="ellipse">
            <a:avLst/>
          </a:prstGeom>
          <a:solidFill>
            <a:schemeClr val="tx2"/>
          </a:solidFill>
        </p:spPr>
        <p:txBody>
          <a:bodyPr lIns="36000" tIns="36000" rIns="36000" bIns="36000" anchor="ctr" anchorCtr="0"/>
          <a:lstStyle>
            <a:lvl1pPr marL="0" indent="0" algn="ctr">
              <a:buNone/>
              <a:defRPr>
                <a:solidFill>
                  <a:schemeClr val="bg1"/>
                </a:solidFill>
              </a:defRPr>
            </a:lvl1pPr>
          </a:lstStyle>
          <a:p>
            <a:pPr lvl="0"/>
            <a:r>
              <a:rPr lang="de-AT" dirty="0"/>
              <a:t>4</a:t>
            </a:r>
          </a:p>
        </p:txBody>
      </p:sp>
      <p:sp>
        <p:nvSpPr>
          <p:cNvPr id="29" name="Textplatzhalter 11"/>
          <p:cNvSpPr>
            <a:spLocks noGrp="1"/>
          </p:cNvSpPr>
          <p:nvPr>
            <p:ph type="body" sz="quarter" idx="20" hasCustomPrompt="1"/>
          </p:nvPr>
        </p:nvSpPr>
        <p:spPr>
          <a:xfrm>
            <a:off x="441296" y="3536622"/>
            <a:ext cx="314280" cy="314280"/>
          </a:xfrm>
          <a:prstGeom prst="ellipse">
            <a:avLst/>
          </a:prstGeom>
          <a:solidFill>
            <a:schemeClr val="tx2"/>
          </a:solidFill>
        </p:spPr>
        <p:txBody>
          <a:bodyPr lIns="36000" tIns="36000" rIns="36000" bIns="36000" anchor="ctr" anchorCtr="0"/>
          <a:lstStyle>
            <a:lvl1pPr marL="0" indent="0" algn="ctr">
              <a:buNone/>
              <a:defRPr>
                <a:solidFill>
                  <a:schemeClr val="bg1"/>
                </a:solidFill>
              </a:defRPr>
            </a:lvl1pPr>
          </a:lstStyle>
          <a:p>
            <a:pPr lvl="0"/>
            <a:r>
              <a:rPr lang="de-AT" dirty="0"/>
              <a:t>5</a:t>
            </a:r>
          </a:p>
        </p:txBody>
      </p:sp>
      <p:sp>
        <p:nvSpPr>
          <p:cNvPr id="10" name="Foliennummernplatzhalter 5">
            <a:extLst>
              <a:ext uri="{FF2B5EF4-FFF2-40B4-BE49-F238E27FC236}">
                <a16:creationId xmlns:a16="http://schemas.microsoft.com/office/drawing/2014/main" id="{7BA9DDEE-896F-4843-9D3D-5822DD99DCDA}"/>
              </a:ext>
            </a:extLst>
          </p:cNvPr>
          <p:cNvSpPr txBox="1">
            <a:spLocks/>
          </p:cNvSpPr>
          <p:nvPr userDrawn="1"/>
        </p:nvSpPr>
        <p:spPr>
          <a:xfrm>
            <a:off x="8297954" y="4822000"/>
            <a:ext cx="414046" cy="252000"/>
          </a:xfrm>
          <a:prstGeom prst="rect">
            <a:avLst/>
          </a:prstGeom>
          <a:noFill/>
        </p:spPr>
        <p:txBody>
          <a:bodyPr vert="horz" wrap="none" lIns="0" tIns="0" rIns="0" bIns="0" rtlCol="0" anchor="ctr"/>
          <a:lstStyle>
            <a:defPPr>
              <a:defRPr lang="en-US"/>
            </a:defPPr>
            <a:lvl1pPr marL="0" algn="r" defTabSz="914400" rtl="0" eaLnBrk="1" latinLnBrk="0" hangingPunct="1">
              <a:defRPr sz="800" kern="1200">
                <a:solidFill>
                  <a:srgbClr val="E8394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B0D31E-37C7-4ED2-A525-80D226465F38}" type="slidenum">
              <a:rPr lang="de-AT" smtClean="0"/>
              <a:pPr/>
              <a:t>‹Nr.›</a:t>
            </a:fld>
            <a:endParaRPr lang="de-AT" dirty="0"/>
          </a:p>
        </p:txBody>
      </p:sp>
      <p:sp>
        <p:nvSpPr>
          <p:cNvPr id="11"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spTree>
    <p:extLst>
      <p:ext uri="{BB962C8B-B14F-4D97-AF65-F5344CB8AC3E}">
        <p14:creationId xmlns:p14="http://schemas.microsoft.com/office/powerpoint/2010/main" val="737871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sverzeichnis_dunkel">
    <p:spTree>
      <p:nvGrpSpPr>
        <p:cNvPr id="1" name=""/>
        <p:cNvGrpSpPr/>
        <p:nvPr/>
      </p:nvGrpSpPr>
      <p:grpSpPr>
        <a:xfrm>
          <a:off x="0" y="0"/>
          <a:ext cx="0" cy="0"/>
          <a:chOff x="0" y="0"/>
          <a:chExt cx="0" cy="0"/>
        </a:xfrm>
      </p:grpSpPr>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hteck 11">
            <a:extLst>
              <a:ext uri="{FF2B5EF4-FFF2-40B4-BE49-F238E27FC236}">
                <a16:creationId xmlns:a16="http://schemas.microsoft.com/office/drawing/2014/main" id="{9333C7A9-E136-B347-8D24-2BCD146A73B5}"/>
              </a:ext>
            </a:extLst>
          </p:cNvPr>
          <p:cNvSpPr/>
          <p:nvPr userDrawn="1"/>
        </p:nvSpPr>
        <p:spPr>
          <a:xfrm>
            <a:off x="1" y="0"/>
            <a:ext cx="9144000" cy="5156887"/>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de-AT" dirty="0"/>
          </a:p>
        </p:txBody>
      </p:sp>
      <p:sp>
        <p:nvSpPr>
          <p:cNvPr id="3" name="Inhaltsplatzhalter 2"/>
          <p:cNvSpPr>
            <a:spLocks noGrp="1"/>
          </p:cNvSpPr>
          <p:nvPr>
            <p:ph idx="1" hasCustomPrompt="1"/>
          </p:nvPr>
        </p:nvSpPr>
        <p:spPr>
          <a:xfrm>
            <a:off x="945296" y="1239186"/>
            <a:ext cx="5724704" cy="3564758"/>
          </a:xfrm>
        </p:spPr>
        <p:txBody>
          <a:bodyPr/>
          <a:lstStyle>
            <a:lvl1pPr marL="0" indent="0">
              <a:buNone/>
              <a:defRPr sz="1600" baseline="0">
                <a:solidFill>
                  <a:schemeClr val="bg1"/>
                </a:solidFill>
              </a:defRPr>
            </a:lvl1pPr>
          </a:lstStyle>
          <a:p>
            <a:pPr lvl="0"/>
            <a:r>
              <a:rPr lang="de-DE" dirty="0"/>
              <a:t>Inhalt 1</a:t>
            </a:r>
          </a:p>
          <a:p>
            <a:pPr lvl="0"/>
            <a:endParaRPr lang="de-DE" dirty="0"/>
          </a:p>
          <a:p>
            <a:pPr lvl="0"/>
            <a:r>
              <a:rPr lang="de-DE" dirty="0"/>
              <a:t>Inhalt 2</a:t>
            </a:r>
          </a:p>
          <a:p>
            <a:pPr lvl="0"/>
            <a:endParaRPr lang="de-DE" dirty="0"/>
          </a:p>
          <a:p>
            <a:pPr lvl="0"/>
            <a:r>
              <a:rPr lang="de-DE" dirty="0"/>
              <a:t>Inhalt 3</a:t>
            </a:r>
          </a:p>
          <a:p>
            <a:pPr lvl="0"/>
            <a:endParaRPr lang="de-DE" dirty="0"/>
          </a:p>
          <a:p>
            <a:pPr lvl="0"/>
            <a:r>
              <a:rPr lang="de-DE" dirty="0"/>
              <a:t>Inhalt 4</a:t>
            </a:r>
          </a:p>
          <a:p>
            <a:pPr lvl="0"/>
            <a:endParaRPr lang="de-DE" dirty="0"/>
          </a:p>
          <a:p>
            <a:pPr lvl="0"/>
            <a:r>
              <a:rPr lang="de-DE" dirty="0"/>
              <a:t>Inhalt 5</a:t>
            </a:r>
          </a:p>
          <a:p>
            <a:pPr lvl="0"/>
            <a:endParaRPr lang="de-DE" dirty="0"/>
          </a:p>
        </p:txBody>
      </p:sp>
      <p:sp>
        <p:nvSpPr>
          <p:cNvPr id="25" name="Textplatzhalter 11"/>
          <p:cNvSpPr>
            <a:spLocks noGrp="1"/>
          </p:cNvSpPr>
          <p:nvPr>
            <p:ph type="body" sz="quarter" idx="16" hasCustomPrompt="1"/>
          </p:nvPr>
        </p:nvSpPr>
        <p:spPr>
          <a:xfrm>
            <a:off x="441296" y="1203598"/>
            <a:ext cx="314280" cy="314280"/>
          </a:xfrm>
          <a:prstGeom prst="ellipse">
            <a:avLst/>
          </a:prstGeom>
          <a:solidFill>
            <a:schemeClr val="tx2"/>
          </a:solidFill>
        </p:spPr>
        <p:txBody>
          <a:bodyPr lIns="36000" tIns="36000" rIns="36000" bIns="36000" anchor="ctr" anchorCtr="0"/>
          <a:lstStyle>
            <a:lvl1pPr marL="0" indent="0" algn="ctr">
              <a:buNone/>
              <a:defRPr>
                <a:solidFill>
                  <a:schemeClr val="bg1"/>
                </a:solidFill>
              </a:defRPr>
            </a:lvl1pPr>
          </a:lstStyle>
          <a:p>
            <a:pPr lvl="0"/>
            <a:r>
              <a:rPr lang="de-AT" dirty="0"/>
              <a:t>1</a:t>
            </a:r>
          </a:p>
        </p:txBody>
      </p:sp>
      <p:sp>
        <p:nvSpPr>
          <p:cNvPr id="26" name="Textplatzhalter 11"/>
          <p:cNvSpPr>
            <a:spLocks noGrp="1"/>
          </p:cNvSpPr>
          <p:nvPr>
            <p:ph type="body" sz="quarter" idx="17" hasCustomPrompt="1"/>
          </p:nvPr>
        </p:nvSpPr>
        <p:spPr>
          <a:xfrm>
            <a:off x="441296" y="1786854"/>
            <a:ext cx="314280" cy="314280"/>
          </a:xfrm>
          <a:prstGeom prst="ellipse">
            <a:avLst/>
          </a:prstGeom>
          <a:solidFill>
            <a:schemeClr val="tx2"/>
          </a:solidFill>
        </p:spPr>
        <p:txBody>
          <a:bodyPr lIns="36000" tIns="36000" rIns="36000" bIns="36000" anchor="ctr" anchorCtr="0"/>
          <a:lstStyle>
            <a:lvl1pPr marL="0" indent="0" algn="ctr">
              <a:buNone/>
              <a:defRPr>
                <a:solidFill>
                  <a:schemeClr val="bg1"/>
                </a:solidFill>
              </a:defRPr>
            </a:lvl1pPr>
          </a:lstStyle>
          <a:p>
            <a:pPr lvl="0"/>
            <a:r>
              <a:rPr lang="de-AT" dirty="0"/>
              <a:t>2</a:t>
            </a:r>
          </a:p>
        </p:txBody>
      </p:sp>
      <p:sp>
        <p:nvSpPr>
          <p:cNvPr id="27" name="Textplatzhalter 11"/>
          <p:cNvSpPr>
            <a:spLocks noGrp="1"/>
          </p:cNvSpPr>
          <p:nvPr>
            <p:ph type="body" sz="quarter" idx="18" hasCustomPrompt="1"/>
          </p:nvPr>
        </p:nvSpPr>
        <p:spPr>
          <a:xfrm>
            <a:off x="441296" y="2370110"/>
            <a:ext cx="314280" cy="314280"/>
          </a:xfrm>
          <a:prstGeom prst="ellipse">
            <a:avLst/>
          </a:prstGeom>
          <a:solidFill>
            <a:schemeClr val="tx2"/>
          </a:solidFill>
        </p:spPr>
        <p:txBody>
          <a:bodyPr lIns="36000" tIns="36000" rIns="36000" bIns="36000" anchor="ctr" anchorCtr="0"/>
          <a:lstStyle>
            <a:lvl1pPr marL="0" indent="0" algn="ctr">
              <a:buNone/>
              <a:defRPr>
                <a:solidFill>
                  <a:schemeClr val="bg1"/>
                </a:solidFill>
              </a:defRPr>
            </a:lvl1pPr>
          </a:lstStyle>
          <a:p>
            <a:pPr lvl="0"/>
            <a:r>
              <a:rPr lang="de-AT" dirty="0"/>
              <a:t>3</a:t>
            </a:r>
          </a:p>
        </p:txBody>
      </p:sp>
      <p:sp>
        <p:nvSpPr>
          <p:cNvPr id="28" name="Textplatzhalter 11"/>
          <p:cNvSpPr>
            <a:spLocks noGrp="1"/>
          </p:cNvSpPr>
          <p:nvPr>
            <p:ph type="body" sz="quarter" idx="19" hasCustomPrompt="1"/>
          </p:nvPr>
        </p:nvSpPr>
        <p:spPr>
          <a:xfrm>
            <a:off x="441296" y="2953366"/>
            <a:ext cx="314280" cy="314280"/>
          </a:xfrm>
          <a:prstGeom prst="ellipse">
            <a:avLst/>
          </a:prstGeom>
          <a:solidFill>
            <a:schemeClr val="tx2"/>
          </a:solidFill>
        </p:spPr>
        <p:txBody>
          <a:bodyPr lIns="36000" tIns="36000" rIns="36000" bIns="36000" anchor="ctr" anchorCtr="0"/>
          <a:lstStyle>
            <a:lvl1pPr marL="0" indent="0" algn="ctr">
              <a:buNone/>
              <a:defRPr>
                <a:solidFill>
                  <a:schemeClr val="bg1"/>
                </a:solidFill>
              </a:defRPr>
            </a:lvl1pPr>
          </a:lstStyle>
          <a:p>
            <a:pPr lvl="0"/>
            <a:r>
              <a:rPr lang="de-AT" dirty="0"/>
              <a:t>4</a:t>
            </a:r>
          </a:p>
        </p:txBody>
      </p:sp>
      <p:sp>
        <p:nvSpPr>
          <p:cNvPr id="29" name="Textplatzhalter 11"/>
          <p:cNvSpPr>
            <a:spLocks noGrp="1"/>
          </p:cNvSpPr>
          <p:nvPr>
            <p:ph type="body" sz="quarter" idx="20" hasCustomPrompt="1"/>
          </p:nvPr>
        </p:nvSpPr>
        <p:spPr>
          <a:xfrm>
            <a:off x="441296" y="3536622"/>
            <a:ext cx="314280" cy="314280"/>
          </a:xfrm>
          <a:prstGeom prst="ellipse">
            <a:avLst/>
          </a:prstGeom>
          <a:solidFill>
            <a:schemeClr val="tx2"/>
          </a:solidFill>
        </p:spPr>
        <p:txBody>
          <a:bodyPr lIns="36000" tIns="36000" rIns="36000" bIns="36000" anchor="ctr" anchorCtr="0"/>
          <a:lstStyle>
            <a:lvl1pPr marL="0" indent="0" algn="ctr">
              <a:buNone/>
              <a:defRPr>
                <a:solidFill>
                  <a:schemeClr val="bg1"/>
                </a:solidFill>
              </a:defRPr>
            </a:lvl1pPr>
          </a:lstStyle>
          <a:p>
            <a:pPr lvl="0"/>
            <a:r>
              <a:rPr lang="de-AT" dirty="0"/>
              <a:t>5</a:t>
            </a:r>
          </a:p>
        </p:txBody>
      </p:sp>
      <p:sp>
        <p:nvSpPr>
          <p:cNvPr id="10" name="Foliennummernplatzhalter 5">
            <a:extLst>
              <a:ext uri="{FF2B5EF4-FFF2-40B4-BE49-F238E27FC236}">
                <a16:creationId xmlns:a16="http://schemas.microsoft.com/office/drawing/2014/main" id="{7BA9DDEE-896F-4843-9D3D-5822DD99DCDA}"/>
              </a:ext>
            </a:extLst>
          </p:cNvPr>
          <p:cNvSpPr txBox="1">
            <a:spLocks/>
          </p:cNvSpPr>
          <p:nvPr userDrawn="1"/>
        </p:nvSpPr>
        <p:spPr>
          <a:xfrm>
            <a:off x="8297954" y="4822000"/>
            <a:ext cx="414046" cy="252000"/>
          </a:xfrm>
          <a:prstGeom prst="rect">
            <a:avLst/>
          </a:prstGeom>
          <a:noFill/>
        </p:spPr>
        <p:txBody>
          <a:bodyPr vert="horz" wrap="none" lIns="0" tIns="0" rIns="0" bIns="0" rtlCol="0" anchor="ctr"/>
          <a:lstStyle>
            <a:defPPr>
              <a:defRPr lang="en-US"/>
            </a:defPPr>
            <a:lvl1pPr marL="0" algn="r" defTabSz="914400" rtl="0" eaLnBrk="1" latinLnBrk="0" hangingPunct="1">
              <a:defRPr sz="800" kern="1200">
                <a:solidFill>
                  <a:srgbClr val="E8394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B0D31E-37C7-4ED2-A525-80D226465F38}" type="slidenum">
              <a:rPr lang="de-AT" smtClean="0"/>
              <a:pPr/>
              <a:t>‹Nr.›</a:t>
            </a:fld>
            <a:endParaRPr lang="de-AT" dirty="0"/>
          </a:p>
        </p:txBody>
      </p:sp>
      <p:sp>
        <p:nvSpPr>
          <p:cNvPr id="11"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cxnSp>
        <p:nvCxnSpPr>
          <p:cNvPr id="14" name="Gerade Verbindung 13"/>
          <p:cNvCxnSpPr/>
          <p:nvPr userDrawn="1"/>
        </p:nvCxnSpPr>
        <p:spPr>
          <a:xfrm>
            <a:off x="467544" y="915566"/>
            <a:ext cx="612000" cy="0"/>
          </a:xfrm>
          <a:prstGeom prst="line">
            <a:avLst/>
          </a:prstGeom>
          <a:ln w="9525">
            <a:solidFill>
              <a:schemeClr val="bg1"/>
            </a:solidFill>
          </a:ln>
          <a:effectLst>
            <a:outerShdw blurRad="38100" dist="12700" dir="2700000" algn="tl"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791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AT" dirty="0"/>
          </a:p>
        </p:txBody>
      </p:sp>
      <p:sp>
        <p:nvSpPr>
          <p:cNvPr id="3" name="Inhaltsplatzhalter 2"/>
          <p:cNvSpPr>
            <a:spLocks noGrp="1"/>
          </p:cNvSpPr>
          <p:nvPr>
            <p:ph idx="1" hasCustomPrompt="1"/>
          </p:nvPr>
        </p:nvSpPr>
        <p:spPr>
          <a:xfrm>
            <a:off x="467544" y="1131590"/>
            <a:ext cx="8064896" cy="3312369"/>
          </a:xfrm>
        </p:spPr>
        <p:txBody>
          <a:bodyPr/>
          <a:lstStyle>
            <a:lvl1pPr>
              <a:defRPr>
                <a:solidFill>
                  <a:schemeClr val="tx2"/>
                </a:solidFill>
              </a:defRPr>
            </a:lvl1pPr>
            <a:lvl2pPr>
              <a:defRPr>
                <a:solidFill>
                  <a:schemeClr val="tx2">
                    <a:lumMod val="60000"/>
                    <a:lumOff val="40000"/>
                  </a:schemeClr>
                </a:solidFill>
              </a:defRPr>
            </a:lvl2pPr>
            <a:lvl3pPr>
              <a:defRPr>
                <a:solidFill>
                  <a:schemeClr val="tx2">
                    <a:lumMod val="60000"/>
                    <a:lumOff val="40000"/>
                  </a:schemeClr>
                </a:solidFill>
              </a:defRPr>
            </a:lvl3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11" name="Foliennummernplatzhalter 5">
            <a:extLst>
              <a:ext uri="{FF2B5EF4-FFF2-40B4-BE49-F238E27FC236}">
                <a16:creationId xmlns:a16="http://schemas.microsoft.com/office/drawing/2014/main" id="{F3EF101A-5992-364C-8ECE-0C7D0227CF76}"/>
              </a:ext>
            </a:extLst>
          </p:cNvPr>
          <p:cNvSpPr txBox="1">
            <a:spLocks/>
          </p:cNvSpPr>
          <p:nvPr userDrawn="1"/>
        </p:nvSpPr>
        <p:spPr>
          <a:xfrm>
            <a:off x="8297954" y="4822000"/>
            <a:ext cx="414046" cy="252000"/>
          </a:xfrm>
          <a:prstGeom prst="rect">
            <a:avLst/>
          </a:prstGeom>
          <a:noFill/>
        </p:spPr>
        <p:txBody>
          <a:bodyPr vert="horz" wrap="none" lIns="0" tIns="0" rIns="0" bIns="0" rtlCol="0" anchor="ctr"/>
          <a:lstStyle>
            <a:defPPr>
              <a:defRPr lang="en-US"/>
            </a:defPPr>
            <a:lvl1pPr marL="0" algn="r" defTabSz="914400" rtl="0" eaLnBrk="1" latinLnBrk="0" hangingPunct="1">
              <a:defRPr sz="800" kern="1200">
                <a:solidFill>
                  <a:srgbClr val="E8394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B0D31E-37C7-4ED2-A525-80D226465F38}" type="slidenum">
              <a:rPr lang="de-AT" smtClean="0"/>
              <a:pPr/>
              <a:t>‹Nr.›</a:t>
            </a:fld>
            <a:endParaRPr lang="de-AT" dirty="0"/>
          </a:p>
        </p:txBody>
      </p:sp>
      <p:sp>
        <p:nvSpPr>
          <p:cNvPr id="12" name="Textplatzhalter 8">
            <a:extLst>
              <a:ext uri="{FF2B5EF4-FFF2-40B4-BE49-F238E27FC236}">
                <a16:creationId xmlns:a16="http://schemas.microsoft.com/office/drawing/2014/main" id="{4BF72606-50CA-2E4C-939E-E18276877F52}"/>
              </a:ext>
            </a:extLst>
          </p:cNvPr>
          <p:cNvSpPr>
            <a:spLocks noGrp="1"/>
          </p:cNvSpPr>
          <p:nvPr>
            <p:ph type="body" sz="quarter" idx="15" hasCustomPrompt="1"/>
          </p:nvPr>
        </p:nvSpPr>
        <p:spPr>
          <a:xfrm>
            <a:off x="467544" y="4567519"/>
            <a:ext cx="5256212" cy="215900"/>
          </a:xfrm>
        </p:spPr>
        <p:txBody>
          <a:bodyPr/>
          <a:lstStyle>
            <a:lvl1pPr marL="0" indent="0">
              <a:buFontTx/>
              <a:buNone/>
              <a:defRPr sz="800">
                <a:solidFill>
                  <a:srgbClr val="525556"/>
                </a:solidFill>
              </a:defRPr>
            </a:lvl1pPr>
            <a:lvl2pPr marL="360362" indent="0">
              <a:buFontTx/>
              <a:buNone/>
              <a:defRPr sz="1000"/>
            </a:lvl2pPr>
            <a:lvl3pPr marL="804862" indent="0">
              <a:buFontTx/>
              <a:buNone/>
              <a:defRPr sz="1000"/>
            </a:lvl3pPr>
            <a:lvl4pPr marL="0" indent="0">
              <a:buFontTx/>
              <a:buNone/>
              <a:defRPr sz="1000"/>
            </a:lvl4pPr>
            <a:lvl5pPr marL="1828800" indent="0">
              <a:buFontTx/>
              <a:buNone/>
              <a:defRPr sz="1000"/>
            </a:lvl5pPr>
          </a:lstStyle>
          <a:p>
            <a:pPr lvl="0"/>
            <a:r>
              <a:rPr lang="de-DE" dirty="0"/>
              <a:t>Quelle:</a:t>
            </a:r>
            <a:endParaRPr lang="de-AT" dirty="0"/>
          </a:p>
        </p:txBody>
      </p:sp>
      <p:sp>
        <p:nvSpPr>
          <p:cNvPr id="6"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spTree>
    <p:extLst>
      <p:ext uri="{BB962C8B-B14F-4D97-AF65-F5344CB8AC3E}">
        <p14:creationId xmlns:p14="http://schemas.microsoft.com/office/powerpoint/2010/main" val="3162208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mit Highligh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AT" dirty="0"/>
          </a:p>
        </p:txBody>
      </p:sp>
      <p:sp>
        <p:nvSpPr>
          <p:cNvPr id="3" name="Inhaltsplatzhalter 2"/>
          <p:cNvSpPr>
            <a:spLocks noGrp="1"/>
          </p:cNvSpPr>
          <p:nvPr>
            <p:ph idx="1" hasCustomPrompt="1"/>
          </p:nvPr>
        </p:nvSpPr>
        <p:spPr>
          <a:xfrm>
            <a:off x="467544" y="1131590"/>
            <a:ext cx="6624736" cy="3312072"/>
          </a:xfrm>
        </p:spPr>
        <p:txBody>
          <a:bodyPr/>
          <a:lstStyle>
            <a:lvl1pPr>
              <a:defRPr>
                <a:solidFill>
                  <a:schemeClr val="tx1"/>
                </a:solidFill>
              </a:defRPr>
            </a:lvl1pPr>
            <a:lvl5pPr marL="1828800" indent="0">
              <a:buNone/>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12" name="Textplatzhalter 11"/>
          <p:cNvSpPr>
            <a:spLocks noGrp="1"/>
          </p:cNvSpPr>
          <p:nvPr>
            <p:ph type="body" sz="quarter" idx="13"/>
          </p:nvPr>
        </p:nvSpPr>
        <p:spPr>
          <a:xfrm>
            <a:off x="7236296" y="1203598"/>
            <a:ext cx="1440000" cy="1439863"/>
          </a:xfrm>
          <a:prstGeom prst="ellipse">
            <a:avLst/>
          </a:prstGeom>
          <a:solidFill>
            <a:schemeClr val="accent1"/>
          </a:solidFill>
          <a:ln>
            <a:noFill/>
          </a:ln>
        </p:spPr>
        <p:style>
          <a:lnRef idx="3">
            <a:schemeClr val="lt1"/>
          </a:lnRef>
          <a:fillRef idx="1">
            <a:schemeClr val="accent2"/>
          </a:fillRef>
          <a:effectRef idx="1">
            <a:schemeClr val="accent2"/>
          </a:effectRef>
          <a:fontRef idx="none"/>
        </p:style>
        <p:txBody>
          <a:bodyPr lIns="0" tIns="0" rIns="0" bIns="0" anchor="ctr" anchorCtr="0"/>
          <a:lstStyle>
            <a:lvl1pPr marL="0" indent="0" algn="ctr">
              <a:buFontTx/>
              <a:buNone/>
              <a:defRPr sz="1200" b="0" cap="none" spc="0">
                <a:ln w="18415" cmpd="sng">
                  <a:noFill/>
                  <a:prstDash val="solid"/>
                </a:ln>
                <a:solidFill>
                  <a:schemeClr val="bg1"/>
                </a:solidFill>
                <a:effectLst>
                  <a:outerShdw blurRad="63500" dir="3600000" algn="tl" rotWithShape="0">
                    <a:srgbClr val="000000">
                      <a:alpha val="70000"/>
                    </a:srgbClr>
                  </a:outerShdw>
                </a:effectLst>
              </a:defRPr>
            </a:lvl1pPr>
            <a:lvl2pPr marL="360362" indent="0">
              <a:buFontTx/>
              <a:buNone/>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2pPr>
          </a:lstStyle>
          <a:p>
            <a:pPr lvl="0"/>
            <a:r>
              <a:rPr lang="de-DE" dirty="0"/>
              <a:t>Textmasterformat bearbeiten</a:t>
            </a:r>
          </a:p>
        </p:txBody>
      </p:sp>
      <p:sp>
        <p:nvSpPr>
          <p:cNvPr id="10" name="Textplatzhalter 11"/>
          <p:cNvSpPr>
            <a:spLocks noGrp="1"/>
          </p:cNvSpPr>
          <p:nvPr>
            <p:ph type="body" sz="quarter" idx="14"/>
          </p:nvPr>
        </p:nvSpPr>
        <p:spPr>
          <a:xfrm>
            <a:off x="7236296" y="3003798"/>
            <a:ext cx="1440000" cy="1439863"/>
          </a:xfrm>
          <a:prstGeom prst="ellipse">
            <a:avLst/>
          </a:prstGeom>
          <a:solidFill>
            <a:schemeClr val="tx2"/>
          </a:solidFill>
          <a:ln>
            <a:noFill/>
          </a:ln>
        </p:spPr>
        <p:style>
          <a:lnRef idx="3">
            <a:schemeClr val="lt1"/>
          </a:lnRef>
          <a:fillRef idx="1">
            <a:schemeClr val="accent2"/>
          </a:fillRef>
          <a:effectRef idx="1">
            <a:schemeClr val="accent2"/>
          </a:effectRef>
          <a:fontRef idx="none"/>
        </p:style>
        <p:txBody>
          <a:bodyPr lIns="0" tIns="0" rIns="0" bIns="0" anchor="ctr" anchorCtr="0"/>
          <a:lstStyle>
            <a:lvl1pPr marL="0" indent="0" algn="ctr">
              <a:buFontTx/>
              <a:buNone/>
              <a:defRPr sz="1200" b="0" cap="none" spc="0">
                <a:ln w="18415" cmpd="sng">
                  <a:noFill/>
                  <a:prstDash val="solid"/>
                </a:ln>
                <a:solidFill>
                  <a:schemeClr val="bg1"/>
                </a:solidFill>
                <a:effectLst>
                  <a:outerShdw blurRad="63500" dir="3600000" algn="tl" rotWithShape="0">
                    <a:srgbClr val="000000">
                      <a:alpha val="70000"/>
                    </a:srgbClr>
                  </a:outerShdw>
                </a:effectLst>
              </a:defRPr>
            </a:lvl1pPr>
            <a:lvl2pPr marL="360362" indent="0">
              <a:buFontTx/>
              <a:buNone/>
              <a:defRPr b="0"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2pPr>
          </a:lstStyle>
          <a:p>
            <a:pPr lvl="0"/>
            <a:r>
              <a:rPr lang="de-DE" dirty="0"/>
              <a:t>Textmasterformat bearbeiten</a:t>
            </a:r>
          </a:p>
        </p:txBody>
      </p:sp>
      <p:sp>
        <p:nvSpPr>
          <p:cNvPr id="14" name="Foliennummernplatzhalter 5">
            <a:extLst>
              <a:ext uri="{FF2B5EF4-FFF2-40B4-BE49-F238E27FC236}">
                <a16:creationId xmlns:a16="http://schemas.microsoft.com/office/drawing/2014/main" id="{5B5CA35F-40D5-B346-8CF2-43CB600088E4}"/>
              </a:ext>
            </a:extLst>
          </p:cNvPr>
          <p:cNvSpPr txBox="1">
            <a:spLocks/>
          </p:cNvSpPr>
          <p:nvPr userDrawn="1"/>
        </p:nvSpPr>
        <p:spPr>
          <a:xfrm>
            <a:off x="8297954" y="4822000"/>
            <a:ext cx="414046" cy="252000"/>
          </a:xfrm>
          <a:prstGeom prst="rect">
            <a:avLst/>
          </a:prstGeom>
          <a:noFill/>
        </p:spPr>
        <p:txBody>
          <a:bodyPr vert="horz" wrap="none" lIns="0" tIns="0" rIns="0" bIns="0" rtlCol="0" anchor="ctr"/>
          <a:lstStyle>
            <a:defPPr>
              <a:defRPr lang="en-US"/>
            </a:defPPr>
            <a:lvl1pPr marL="0" algn="r" defTabSz="914400" rtl="0" eaLnBrk="1" latinLnBrk="0" hangingPunct="1">
              <a:defRPr sz="800" kern="1200">
                <a:solidFill>
                  <a:srgbClr val="E8394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B0D31E-37C7-4ED2-A525-80D226465F38}" type="slidenum">
              <a:rPr lang="de-AT" smtClean="0"/>
              <a:pPr/>
              <a:t>‹Nr.›</a:t>
            </a:fld>
            <a:endParaRPr lang="de-AT" dirty="0"/>
          </a:p>
        </p:txBody>
      </p:sp>
      <p:sp>
        <p:nvSpPr>
          <p:cNvPr id="16" name="Textplatzhalter 8">
            <a:extLst>
              <a:ext uri="{FF2B5EF4-FFF2-40B4-BE49-F238E27FC236}">
                <a16:creationId xmlns:a16="http://schemas.microsoft.com/office/drawing/2014/main" id="{87438ADD-5851-C241-AF93-FD5E203B79AC}"/>
              </a:ext>
            </a:extLst>
          </p:cNvPr>
          <p:cNvSpPr>
            <a:spLocks noGrp="1"/>
          </p:cNvSpPr>
          <p:nvPr>
            <p:ph type="body" sz="quarter" idx="15" hasCustomPrompt="1"/>
          </p:nvPr>
        </p:nvSpPr>
        <p:spPr>
          <a:xfrm>
            <a:off x="467544" y="4567519"/>
            <a:ext cx="5256212" cy="215900"/>
          </a:xfrm>
        </p:spPr>
        <p:txBody>
          <a:bodyPr/>
          <a:lstStyle>
            <a:lvl1pPr marL="0" indent="0">
              <a:buFontTx/>
              <a:buNone/>
              <a:defRPr lang="de-AT" sz="800" kern="1200" dirty="0">
                <a:solidFill>
                  <a:srgbClr val="525556"/>
                </a:solidFill>
                <a:latin typeface="Arial" panose="020B0604020202020204" pitchFamily="34" charset="0"/>
                <a:ea typeface="Arial" panose="020B0604020202020204" pitchFamily="34" charset="0"/>
                <a:cs typeface="Arial" panose="020B0604020202020204" pitchFamily="34" charset="0"/>
              </a:defRPr>
            </a:lvl1pPr>
            <a:lvl2pPr marL="360362" indent="0">
              <a:buFontTx/>
              <a:buNone/>
              <a:defRPr sz="1000"/>
            </a:lvl2pPr>
            <a:lvl3pPr marL="804862" indent="0">
              <a:buFontTx/>
              <a:buNone/>
              <a:defRPr sz="1000"/>
            </a:lvl3pPr>
            <a:lvl4pPr marL="0" indent="0">
              <a:buFontTx/>
              <a:buNone/>
              <a:defRPr sz="1000"/>
            </a:lvl4pPr>
            <a:lvl5pPr marL="1828800" indent="0">
              <a:buFontTx/>
              <a:buNone/>
              <a:defRPr sz="1000"/>
            </a:lvl5pPr>
          </a:lstStyle>
          <a:p>
            <a:pPr marL="0" lvl="0" indent="0" algn="l" defTabSz="914400" rtl="0" eaLnBrk="1" latinLnBrk="0" hangingPunct="1">
              <a:spcBef>
                <a:spcPct val="20000"/>
              </a:spcBef>
              <a:buClr>
                <a:schemeClr val="tx1"/>
              </a:buClr>
              <a:buFontTx/>
              <a:buNone/>
              <a:tabLst/>
            </a:pPr>
            <a:r>
              <a:rPr lang="de-DE" dirty="0"/>
              <a:t>Quelle:</a:t>
            </a:r>
            <a:endParaRPr lang="de-AT" dirty="0"/>
          </a:p>
        </p:txBody>
      </p:sp>
      <p:sp>
        <p:nvSpPr>
          <p:cNvPr id="8"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spTree>
    <p:extLst>
      <p:ext uri="{BB962C8B-B14F-4D97-AF65-F5344CB8AC3E}">
        <p14:creationId xmlns:p14="http://schemas.microsoft.com/office/powerpoint/2010/main" val="4122502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dirty="0"/>
          </a:p>
        </p:txBody>
      </p:sp>
      <p:sp>
        <p:nvSpPr>
          <p:cNvPr id="3" name="Inhaltsplatzhalter 2"/>
          <p:cNvSpPr>
            <a:spLocks noGrp="1"/>
          </p:cNvSpPr>
          <p:nvPr>
            <p:ph sz="half" idx="1"/>
          </p:nvPr>
        </p:nvSpPr>
        <p:spPr>
          <a:xfrm>
            <a:off x="467544" y="1131590"/>
            <a:ext cx="4028256" cy="3360596"/>
          </a:xfrm>
        </p:spPr>
        <p:txBody>
          <a:bodyPr>
            <a:noAutofit/>
          </a:bodyPr>
          <a:lstStyle>
            <a:lvl1pPr marL="180975" marR="0" indent="-180975"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300"/>
            </a:lvl1pPr>
            <a:lvl2pPr marL="314325" marR="0"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Wingdings" panose="05000000000000000000" pitchFamily="2" charset="2"/>
              <a:buChar char="§"/>
              <a:tabLst/>
              <a:defRPr sz="1200"/>
            </a:lvl2pPr>
            <a:lvl3pPr marL="495300" marR="0"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Symbol" pitchFamily="2" charset="2"/>
              <a:buChar char="-"/>
              <a:tabLst/>
              <a:defRPr sz="1100"/>
            </a:lvl3pPr>
            <a:lvl4pPr marL="180975" marR="0" indent="-180975" algn="l" defTabSz="914400" rtl="0" eaLnBrk="1" fontAlgn="auto" latinLnBrk="0" hangingPunct="1">
              <a:lnSpc>
                <a:spcPct val="100000"/>
              </a:lnSpc>
              <a:spcBef>
                <a:spcPct val="20000"/>
              </a:spcBef>
              <a:spcAft>
                <a:spcPts val="0"/>
              </a:spcAft>
              <a:buClr>
                <a:srgbClr val="ED3645"/>
              </a:buClr>
              <a:buSzTx/>
              <a:buFont typeface="Wingdings 3" panose="05040102010807070707" pitchFamily="18" charset="2"/>
              <a:buChar char="}"/>
              <a:tabLst/>
              <a:defRPr sz="1300"/>
            </a:lvl4pPr>
            <a:lvl5pPr>
              <a:defRPr sz="1800"/>
            </a:lvl5pPr>
            <a:lvl6pPr>
              <a:defRPr sz="1800"/>
            </a:lvl6pPr>
            <a:lvl7pPr>
              <a:defRPr sz="1800"/>
            </a:lvl7pPr>
            <a:lvl8pPr>
              <a:defRPr sz="1800"/>
            </a:lvl8pPr>
            <a:lvl9pPr>
              <a:defRPr sz="1800"/>
            </a:lvl9pPr>
          </a:lstStyle>
          <a:p>
            <a:pPr marL="180975" marR="0" lvl="0" indent="-180975" algn="l" defTabSz="914400" rtl="0" eaLnBrk="1" fontAlgn="auto" latinLnBrk="0" hangingPunct="1">
              <a:lnSpc>
                <a:spcPct val="100000"/>
              </a:lnSpc>
              <a:spcBef>
                <a:spcPct val="20000"/>
              </a:spcBef>
              <a:spcAft>
                <a:spcPts val="0"/>
              </a:spcAft>
              <a:buClr>
                <a:srgbClr val="343E48"/>
              </a:buClr>
              <a:buSzTx/>
              <a:buFont typeface="Wingdings" panose="05000000000000000000" pitchFamily="2" charset="2"/>
              <a:buChar char="§"/>
              <a:tabLst/>
              <a:defRPr/>
            </a:pPr>
            <a:r>
              <a:rPr kumimoji="0" lang="de-DE" sz="1300" b="0" i="0" u="none" strike="noStrike" kern="1200" cap="none" spc="0" normalizeH="0" baseline="0" noProof="0" dirty="0">
                <a:ln>
                  <a:noFill/>
                </a:ln>
                <a:solidFill>
                  <a:srgbClr val="525556"/>
                </a:solidFill>
                <a:effectLst/>
                <a:uLnTx/>
                <a:uFillTx/>
                <a:latin typeface="Arial" panose="020B0604020202020204" pitchFamily="34" charset="0"/>
                <a:cs typeface="Arial" panose="020B0604020202020204" pitchFamily="34" charset="0"/>
              </a:rPr>
              <a:t>Textmasterformat bearbeiten</a:t>
            </a:r>
          </a:p>
          <a:p>
            <a:pPr marL="314325" marR="0" lvl="1"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Wingdings" panose="05000000000000000000" pitchFamily="2" charset="2"/>
              <a:buChar char="§"/>
              <a:tabLst/>
              <a:defRPr/>
            </a:pPr>
            <a:r>
              <a:rPr kumimoji="0" lang="de-DE" sz="1200" b="0" i="0" u="none" strike="noStrike" kern="1200" cap="none" spc="0" normalizeH="0" baseline="0" noProof="0" dirty="0">
                <a:ln>
                  <a:noFill/>
                </a:ln>
                <a:solidFill>
                  <a:srgbClr val="525556">
                    <a:lumMod val="60000"/>
                    <a:lumOff val="40000"/>
                  </a:srgbClr>
                </a:solidFill>
                <a:effectLst/>
                <a:uLnTx/>
                <a:uFillTx/>
                <a:latin typeface="Arial" panose="020B0604020202020204" pitchFamily="34" charset="0"/>
                <a:cs typeface="Arial" panose="020B0604020202020204" pitchFamily="34" charset="0"/>
              </a:rPr>
              <a:t>Zweite Ebene</a:t>
            </a:r>
          </a:p>
          <a:p>
            <a:pPr marL="495300" marR="0" lvl="2"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Symbol" pitchFamily="2" charset="2"/>
              <a:buChar char="-"/>
              <a:tabLst/>
              <a:defRPr/>
            </a:pPr>
            <a:r>
              <a:rPr kumimoji="0" lang="de-DE" sz="1100" b="0" i="0" u="none" strike="noStrike" kern="1200" cap="none" spc="0" normalizeH="0" baseline="0" noProof="0" dirty="0">
                <a:ln>
                  <a:noFill/>
                </a:ln>
                <a:solidFill>
                  <a:srgbClr val="525556">
                    <a:lumMod val="60000"/>
                    <a:lumOff val="40000"/>
                  </a:srgbClr>
                </a:solidFill>
                <a:effectLst/>
                <a:uLnTx/>
                <a:uFillTx/>
                <a:latin typeface="Arial" panose="020B0604020202020204" pitchFamily="34" charset="0"/>
                <a:cs typeface="Arial" panose="020B0604020202020204" pitchFamily="34" charset="0"/>
              </a:rPr>
              <a:t>Dritte Ebene</a:t>
            </a:r>
          </a:p>
          <a:p>
            <a:pPr marL="180975" marR="0" lvl="3" indent="-180975" algn="l" defTabSz="914400" rtl="0" eaLnBrk="1" fontAlgn="auto" latinLnBrk="0" hangingPunct="1">
              <a:lnSpc>
                <a:spcPct val="100000"/>
              </a:lnSpc>
              <a:spcBef>
                <a:spcPct val="20000"/>
              </a:spcBef>
              <a:spcAft>
                <a:spcPts val="0"/>
              </a:spcAft>
              <a:buClr>
                <a:srgbClr val="ED3645"/>
              </a:buClr>
              <a:buSzTx/>
              <a:buFont typeface="Wingdings 3" panose="05040102010807070707" pitchFamily="18" charset="2"/>
              <a:buChar char="}"/>
              <a:tabLst/>
              <a:defRPr/>
            </a:pPr>
            <a:r>
              <a:rPr kumimoji="0" lang="de-DE" sz="1300" b="0" i="0" u="none" strike="noStrike" kern="1200" cap="none" spc="0" normalizeH="0" baseline="0" noProof="0" dirty="0">
                <a:ln>
                  <a:noFill/>
                </a:ln>
                <a:solidFill>
                  <a:srgbClr val="E83946"/>
                </a:solidFill>
                <a:effectLst/>
                <a:uLnTx/>
                <a:uFillTx/>
                <a:latin typeface="Arial" panose="020B0604020202020204" pitchFamily="34" charset="0"/>
                <a:cs typeface="Arial" panose="020B0604020202020204" pitchFamily="34" charset="0"/>
              </a:rPr>
              <a:t>Vierte Ebene</a:t>
            </a:r>
          </a:p>
        </p:txBody>
      </p:sp>
      <p:cxnSp>
        <p:nvCxnSpPr>
          <p:cNvPr id="9" name="Straight Connector 20"/>
          <p:cNvCxnSpPr/>
          <p:nvPr userDrawn="1"/>
        </p:nvCxnSpPr>
        <p:spPr>
          <a:xfrm>
            <a:off x="4567808" y="1995686"/>
            <a:ext cx="0" cy="1752600"/>
          </a:xfrm>
          <a:prstGeom prst="line">
            <a:avLst/>
          </a:prstGeom>
          <a:ln w="12700" cap="rnd" cmpd="sng">
            <a:solidFill>
              <a:schemeClr val="bg1">
                <a:lumMod val="50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2" name="Foliennummernplatzhalter 5">
            <a:extLst>
              <a:ext uri="{FF2B5EF4-FFF2-40B4-BE49-F238E27FC236}">
                <a16:creationId xmlns:a16="http://schemas.microsoft.com/office/drawing/2014/main" id="{7BA9DDEE-896F-4843-9D3D-5822DD99DCDA}"/>
              </a:ext>
            </a:extLst>
          </p:cNvPr>
          <p:cNvSpPr txBox="1">
            <a:spLocks/>
          </p:cNvSpPr>
          <p:nvPr userDrawn="1"/>
        </p:nvSpPr>
        <p:spPr>
          <a:xfrm>
            <a:off x="8297954" y="4822000"/>
            <a:ext cx="414046" cy="252000"/>
          </a:xfrm>
          <a:prstGeom prst="rect">
            <a:avLst/>
          </a:prstGeom>
          <a:noFill/>
        </p:spPr>
        <p:txBody>
          <a:bodyPr vert="horz" wrap="none" lIns="0" tIns="0" rIns="0" bIns="0" rtlCol="0" anchor="ctr"/>
          <a:lstStyle>
            <a:defPPr>
              <a:defRPr lang="en-US"/>
            </a:defPPr>
            <a:lvl1pPr marL="0" algn="r" defTabSz="914400" rtl="0" eaLnBrk="1" latinLnBrk="0" hangingPunct="1">
              <a:defRPr sz="800" kern="1200">
                <a:solidFill>
                  <a:srgbClr val="E8394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B0D31E-37C7-4ED2-A525-80D226465F38}" type="slidenum">
              <a:rPr lang="de-AT" smtClean="0"/>
              <a:pPr/>
              <a:t>‹Nr.›</a:t>
            </a:fld>
            <a:endParaRPr lang="de-AT" dirty="0"/>
          </a:p>
        </p:txBody>
      </p:sp>
      <p:sp>
        <p:nvSpPr>
          <p:cNvPr id="14" name="Textplatzhalter 8">
            <a:extLst>
              <a:ext uri="{FF2B5EF4-FFF2-40B4-BE49-F238E27FC236}">
                <a16:creationId xmlns:a16="http://schemas.microsoft.com/office/drawing/2014/main" id="{5F13F8B0-AFBF-BE4C-B327-3744F50A1677}"/>
              </a:ext>
            </a:extLst>
          </p:cNvPr>
          <p:cNvSpPr>
            <a:spLocks noGrp="1"/>
          </p:cNvSpPr>
          <p:nvPr>
            <p:ph type="body" sz="quarter" idx="15" hasCustomPrompt="1"/>
          </p:nvPr>
        </p:nvSpPr>
        <p:spPr>
          <a:xfrm>
            <a:off x="467544" y="4567519"/>
            <a:ext cx="5256212" cy="215900"/>
          </a:xfrm>
        </p:spPr>
        <p:txBody>
          <a:bodyPr/>
          <a:lstStyle>
            <a:lvl1pPr marL="0" indent="0">
              <a:buFontTx/>
              <a:buNone/>
              <a:defRPr lang="de-AT" sz="800" kern="1200" dirty="0">
                <a:solidFill>
                  <a:srgbClr val="525556"/>
                </a:solidFill>
                <a:latin typeface="Arial" panose="020B0604020202020204" pitchFamily="34" charset="0"/>
                <a:ea typeface="Arial" panose="020B0604020202020204" pitchFamily="34" charset="0"/>
                <a:cs typeface="Arial" panose="020B0604020202020204" pitchFamily="34" charset="0"/>
              </a:defRPr>
            </a:lvl1pPr>
            <a:lvl2pPr marL="360362" indent="0">
              <a:buFontTx/>
              <a:buNone/>
              <a:defRPr sz="1000"/>
            </a:lvl2pPr>
            <a:lvl3pPr marL="804862" indent="0">
              <a:buFontTx/>
              <a:buNone/>
              <a:defRPr sz="1000"/>
            </a:lvl3pPr>
            <a:lvl4pPr marL="0" indent="0">
              <a:buFontTx/>
              <a:buNone/>
              <a:defRPr sz="1000"/>
            </a:lvl4pPr>
            <a:lvl5pPr marL="1828800" indent="0">
              <a:buFontTx/>
              <a:buNone/>
              <a:defRPr sz="1000"/>
            </a:lvl5pPr>
          </a:lstStyle>
          <a:p>
            <a:pPr marL="0" lvl="0" indent="0" algn="l" defTabSz="914400" rtl="0" eaLnBrk="1" latinLnBrk="0" hangingPunct="1">
              <a:spcBef>
                <a:spcPct val="20000"/>
              </a:spcBef>
              <a:buClr>
                <a:schemeClr val="tx1"/>
              </a:buClr>
              <a:buFontTx/>
              <a:buNone/>
              <a:tabLst/>
            </a:pPr>
            <a:r>
              <a:rPr lang="de-DE" dirty="0"/>
              <a:t>Quelle:</a:t>
            </a:r>
            <a:endParaRPr lang="de-AT" dirty="0"/>
          </a:p>
        </p:txBody>
      </p:sp>
      <p:sp>
        <p:nvSpPr>
          <p:cNvPr id="8"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sp>
        <p:nvSpPr>
          <p:cNvPr id="10" name="Inhaltsplatzhalter 2"/>
          <p:cNvSpPr>
            <a:spLocks noGrp="1"/>
          </p:cNvSpPr>
          <p:nvPr>
            <p:ph sz="half" idx="16"/>
          </p:nvPr>
        </p:nvSpPr>
        <p:spPr>
          <a:xfrm>
            <a:off x="4648200" y="1131590"/>
            <a:ext cx="4028256" cy="3360596"/>
          </a:xfrm>
        </p:spPr>
        <p:txBody>
          <a:bodyPr>
            <a:noAutofit/>
          </a:bodyPr>
          <a:lstStyle>
            <a:lvl1pPr marL="180975" marR="0" indent="-180975"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300"/>
            </a:lvl1pPr>
            <a:lvl2pPr marL="314325" marR="0"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Wingdings" panose="05000000000000000000" pitchFamily="2" charset="2"/>
              <a:buChar char="§"/>
              <a:tabLst/>
              <a:defRPr sz="1200"/>
            </a:lvl2pPr>
            <a:lvl3pPr marL="495300" marR="0"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Symbol" pitchFamily="2" charset="2"/>
              <a:buChar char="-"/>
              <a:tabLst/>
              <a:defRPr sz="1100"/>
            </a:lvl3pPr>
            <a:lvl4pPr marL="180975" marR="0" indent="-180975" algn="l" defTabSz="914400" rtl="0" eaLnBrk="1" fontAlgn="auto" latinLnBrk="0" hangingPunct="1">
              <a:lnSpc>
                <a:spcPct val="100000"/>
              </a:lnSpc>
              <a:spcBef>
                <a:spcPct val="20000"/>
              </a:spcBef>
              <a:spcAft>
                <a:spcPts val="0"/>
              </a:spcAft>
              <a:buClr>
                <a:srgbClr val="ED3645"/>
              </a:buClr>
              <a:buSzTx/>
              <a:buFont typeface="Wingdings 3" panose="05040102010807070707" pitchFamily="18" charset="2"/>
              <a:buChar char="}"/>
              <a:tabLst/>
              <a:defRPr sz="1300"/>
            </a:lvl4pPr>
            <a:lvl5pPr>
              <a:defRPr sz="1800"/>
            </a:lvl5pPr>
            <a:lvl6pPr>
              <a:defRPr sz="1800"/>
            </a:lvl6pPr>
            <a:lvl7pPr>
              <a:defRPr sz="1800"/>
            </a:lvl7pPr>
            <a:lvl8pPr>
              <a:defRPr sz="1800"/>
            </a:lvl8pPr>
            <a:lvl9pPr>
              <a:defRPr sz="1800"/>
            </a:lvl9pPr>
          </a:lstStyle>
          <a:p>
            <a:pPr marL="180975" marR="0" lvl="0" indent="-180975" algn="l" defTabSz="914400" rtl="0" eaLnBrk="1" fontAlgn="auto" latinLnBrk="0" hangingPunct="1">
              <a:lnSpc>
                <a:spcPct val="100000"/>
              </a:lnSpc>
              <a:spcBef>
                <a:spcPct val="20000"/>
              </a:spcBef>
              <a:spcAft>
                <a:spcPts val="0"/>
              </a:spcAft>
              <a:buClr>
                <a:srgbClr val="343E48"/>
              </a:buClr>
              <a:buSzTx/>
              <a:buFont typeface="Wingdings" panose="05000000000000000000" pitchFamily="2" charset="2"/>
              <a:buChar char="§"/>
              <a:tabLst/>
              <a:defRPr/>
            </a:pPr>
            <a:r>
              <a:rPr kumimoji="0" lang="de-DE" sz="1300" b="0" i="0" u="none" strike="noStrike" kern="1200" cap="none" spc="0" normalizeH="0" baseline="0" noProof="0" dirty="0">
                <a:ln>
                  <a:noFill/>
                </a:ln>
                <a:solidFill>
                  <a:srgbClr val="525556"/>
                </a:solidFill>
                <a:effectLst/>
                <a:uLnTx/>
                <a:uFillTx/>
                <a:latin typeface="Arial" panose="020B0604020202020204" pitchFamily="34" charset="0"/>
                <a:cs typeface="Arial" panose="020B0604020202020204" pitchFamily="34" charset="0"/>
              </a:rPr>
              <a:t>Textmasterformat bearbeiten</a:t>
            </a:r>
          </a:p>
          <a:p>
            <a:pPr marL="314325" marR="0" lvl="1"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Wingdings" panose="05000000000000000000" pitchFamily="2" charset="2"/>
              <a:buChar char="§"/>
              <a:tabLst/>
              <a:defRPr/>
            </a:pPr>
            <a:r>
              <a:rPr kumimoji="0" lang="de-DE" sz="1200" b="0" i="0" u="none" strike="noStrike" kern="1200" cap="none" spc="0" normalizeH="0" baseline="0" noProof="0" dirty="0">
                <a:ln>
                  <a:noFill/>
                </a:ln>
                <a:solidFill>
                  <a:srgbClr val="525556">
                    <a:lumMod val="60000"/>
                    <a:lumOff val="40000"/>
                  </a:srgbClr>
                </a:solidFill>
                <a:effectLst/>
                <a:uLnTx/>
                <a:uFillTx/>
                <a:latin typeface="Arial" panose="020B0604020202020204" pitchFamily="34" charset="0"/>
                <a:cs typeface="Arial" panose="020B0604020202020204" pitchFamily="34" charset="0"/>
              </a:rPr>
              <a:t>Zweite Ebene</a:t>
            </a:r>
          </a:p>
          <a:p>
            <a:pPr marL="495300" marR="0" lvl="2"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Symbol" pitchFamily="2" charset="2"/>
              <a:buChar char="-"/>
              <a:tabLst/>
              <a:defRPr/>
            </a:pPr>
            <a:r>
              <a:rPr kumimoji="0" lang="de-DE" sz="1100" b="0" i="0" u="none" strike="noStrike" kern="1200" cap="none" spc="0" normalizeH="0" baseline="0" noProof="0" dirty="0">
                <a:ln>
                  <a:noFill/>
                </a:ln>
                <a:solidFill>
                  <a:srgbClr val="525556">
                    <a:lumMod val="60000"/>
                    <a:lumOff val="40000"/>
                  </a:srgbClr>
                </a:solidFill>
                <a:effectLst/>
                <a:uLnTx/>
                <a:uFillTx/>
                <a:latin typeface="Arial" panose="020B0604020202020204" pitchFamily="34" charset="0"/>
                <a:cs typeface="Arial" panose="020B0604020202020204" pitchFamily="34" charset="0"/>
              </a:rPr>
              <a:t>Dritte Ebene</a:t>
            </a:r>
          </a:p>
          <a:p>
            <a:pPr marL="180975" marR="0" lvl="3" indent="-180975" algn="l" defTabSz="914400" rtl="0" eaLnBrk="1" fontAlgn="auto" latinLnBrk="0" hangingPunct="1">
              <a:lnSpc>
                <a:spcPct val="100000"/>
              </a:lnSpc>
              <a:spcBef>
                <a:spcPct val="20000"/>
              </a:spcBef>
              <a:spcAft>
                <a:spcPts val="0"/>
              </a:spcAft>
              <a:buClr>
                <a:srgbClr val="ED3645"/>
              </a:buClr>
              <a:buSzTx/>
              <a:buFont typeface="Wingdings 3" panose="05040102010807070707" pitchFamily="18" charset="2"/>
              <a:buChar char="}"/>
              <a:tabLst/>
              <a:defRPr/>
            </a:pPr>
            <a:r>
              <a:rPr kumimoji="0" lang="de-DE" sz="1300" b="0" i="0" u="none" strike="noStrike" kern="1200" cap="none" spc="0" normalizeH="0" baseline="0" noProof="0" dirty="0">
                <a:ln>
                  <a:noFill/>
                </a:ln>
                <a:solidFill>
                  <a:srgbClr val="E83946"/>
                </a:solidFill>
                <a:effectLst/>
                <a:uLnTx/>
                <a:uFillTx/>
                <a:latin typeface="Arial" panose="020B0604020202020204" pitchFamily="34" charset="0"/>
                <a:cs typeface="Arial" panose="020B0604020202020204" pitchFamily="34" charset="0"/>
              </a:rPr>
              <a:t>Vierte Ebene</a:t>
            </a:r>
          </a:p>
        </p:txBody>
      </p:sp>
    </p:spTree>
    <p:extLst>
      <p:ext uri="{BB962C8B-B14F-4D97-AF65-F5344CB8AC3E}">
        <p14:creationId xmlns:p14="http://schemas.microsoft.com/office/powerpoint/2010/main" val="3209968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dirty="0"/>
          </a:p>
        </p:txBody>
      </p:sp>
      <p:sp>
        <p:nvSpPr>
          <p:cNvPr id="3" name="Inhaltsplatzhalter 2"/>
          <p:cNvSpPr>
            <a:spLocks noGrp="1"/>
          </p:cNvSpPr>
          <p:nvPr>
            <p:ph sz="half" idx="1"/>
          </p:nvPr>
        </p:nvSpPr>
        <p:spPr>
          <a:xfrm>
            <a:off x="467544" y="1635646"/>
            <a:ext cx="4032000" cy="2856540"/>
          </a:xfrm>
        </p:spPr>
        <p:txBody>
          <a:bodyPr>
            <a:noAutofit/>
          </a:bodyPr>
          <a:lstStyle>
            <a:lvl1pPr marL="180975" marR="0" indent="-180975"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a:lvl1pPr>
            <a:lvl2pPr marL="314325" marR="0"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Wingdings" panose="05000000000000000000" pitchFamily="2" charset="2"/>
              <a:buChar char="§"/>
              <a:tabLst/>
              <a:defRPr sz="1200"/>
            </a:lvl2pPr>
            <a:lvl3pPr marL="495300" marR="0"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Symbol" pitchFamily="2" charset="2"/>
              <a:buChar char="-"/>
              <a:tabLst/>
              <a:defRPr sz="1200"/>
            </a:lvl3pPr>
            <a:lvl4pPr marL="180975" marR="0" indent="-180975" algn="l" defTabSz="914400" rtl="0" eaLnBrk="1" fontAlgn="auto" latinLnBrk="0" hangingPunct="1">
              <a:lnSpc>
                <a:spcPct val="100000"/>
              </a:lnSpc>
              <a:spcBef>
                <a:spcPct val="20000"/>
              </a:spcBef>
              <a:spcAft>
                <a:spcPts val="0"/>
              </a:spcAft>
              <a:buClr>
                <a:srgbClr val="ED3645"/>
              </a:buClr>
              <a:buSzTx/>
              <a:buFont typeface="Wingdings 3" panose="05040102010807070707" pitchFamily="18" charset="2"/>
              <a:buChar char="}"/>
              <a:tabLst/>
              <a:defRPr sz="1400"/>
            </a:lvl4pPr>
            <a:lvl5pPr>
              <a:defRPr sz="1800"/>
            </a:lvl5pPr>
            <a:lvl6pPr>
              <a:defRPr sz="1800"/>
            </a:lvl6pPr>
            <a:lvl7pPr>
              <a:defRPr sz="1800"/>
            </a:lvl7pPr>
            <a:lvl8pPr>
              <a:defRPr sz="1800"/>
            </a:lvl8pPr>
            <a:lvl9pPr>
              <a:defRPr sz="1800"/>
            </a:lvl9pPr>
          </a:lstStyle>
          <a:p>
            <a:pPr marL="180975" marR="0" lvl="0" indent="-180975" algn="l" defTabSz="914400" rtl="0" eaLnBrk="1" fontAlgn="auto" latinLnBrk="0" hangingPunct="1">
              <a:lnSpc>
                <a:spcPct val="100000"/>
              </a:lnSpc>
              <a:spcBef>
                <a:spcPct val="20000"/>
              </a:spcBef>
              <a:spcAft>
                <a:spcPts val="0"/>
              </a:spcAft>
              <a:buClr>
                <a:srgbClr val="343E48"/>
              </a:buClr>
              <a:buSzTx/>
              <a:buFont typeface="Wingdings" panose="05000000000000000000" pitchFamily="2" charset="2"/>
              <a:buChar char="§"/>
              <a:tabLst/>
              <a:defRPr/>
            </a:pPr>
            <a:r>
              <a:rPr kumimoji="0" lang="de-DE" sz="1300" b="0" i="0" u="none" strike="noStrike" kern="1200" cap="none" spc="0" normalizeH="0" baseline="0" noProof="0" dirty="0">
                <a:ln>
                  <a:noFill/>
                </a:ln>
                <a:solidFill>
                  <a:srgbClr val="525556"/>
                </a:solidFill>
                <a:effectLst/>
                <a:uLnTx/>
                <a:uFillTx/>
                <a:latin typeface="Arial" panose="020B0604020202020204" pitchFamily="34" charset="0"/>
                <a:cs typeface="Arial" panose="020B0604020202020204" pitchFamily="34" charset="0"/>
              </a:rPr>
              <a:t>Textmasterformat bearbeiten</a:t>
            </a:r>
          </a:p>
          <a:p>
            <a:pPr marL="314325" marR="0" lvl="1"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Wingdings" panose="05000000000000000000" pitchFamily="2" charset="2"/>
              <a:buChar char="§"/>
              <a:tabLst/>
              <a:defRPr/>
            </a:pPr>
            <a:r>
              <a:rPr kumimoji="0" lang="de-DE" sz="1200" b="0" i="0" u="none" strike="noStrike" kern="1200" cap="none" spc="0" normalizeH="0" baseline="0" noProof="0" dirty="0">
                <a:ln>
                  <a:noFill/>
                </a:ln>
                <a:solidFill>
                  <a:srgbClr val="525556">
                    <a:lumMod val="60000"/>
                    <a:lumOff val="40000"/>
                  </a:srgbClr>
                </a:solidFill>
                <a:effectLst/>
                <a:uLnTx/>
                <a:uFillTx/>
                <a:latin typeface="Arial" panose="020B0604020202020204" pitchFamily="34" charset="0"/>
                <a:cs typeface="Arial" panose="020B0604020202020204" pitchFamily="34" charset="0"/>
              </a:rPr>
              <a:t>Zweite Ebene</a:t>
            </a:r>
          </a:p>
          <a:p>
            <a:pPr marL="495300" marR="0" lvl="2"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Symbol" pitchFamily="2" charset="2"/>
              <a:buChar char="-"/>
              <a:tabLst/>
              <a:defRPr/>
            </a:pPr>
            <a:r>
              <a:rPr kumimoji="0" lang="de-DE" sz="1100" b="0" i="0" u="none" strike="noStrike" kern="1200" cap="none" spc="0" normalizeH="0" baseline="0" noProof="0" dirty="0">
                <a:ln>
                  <a:noFill/>
                </a:ln>
                <a:solidFill>
                  <a:srgbClr val="525556">
                    <a:lumMod val="60000"/>
                    <a:lumOff val="40000"/>
                  </a:srgbClr>
                </a:solidFill>
                <a:effectLst/>
                <a:uLnTx/>
                <a:uFillTx/>
                <a:latin typeface="Arial" panose="020B0604020202020204" pitchFamily="34" charset="0"/>
                <a:cs typeface="Arial" panose="020B0604020202020204" pitchFamily="34" charset="0"/>
              </a:rPr>
              <a:t>Dritte Ebene</a:t>
            </a:r>
          </a:p>
          <a:p>
            <a:pPr marL="180975" marR="0" lvl="3" indent="-180975" algn="l" defTabSz="914400" rtl="0" eaLnBrk="1" fontAlgn="auto" latinLnBrk="0" hangingPunct="1">
              <a:lnSpc>
                <a:spcPct val="100000"/>
              </a:lnSpc>
              <a:spcBef>
                <a:spcPct val="20000"/>
              </a:spcBef>
              <a:spcAft>
                <a:spcPts val="0"/>
              </a:spcAft>
              <a:buClr>
                <a:srgbClr val="ED3645"/>
              </a:buClr>
              <a:buSzTx/>
              <a:buFont typeface="Wingdings 3" panose="05040102010807070707" pitchFamily="18" charset="2"/>
              <a:buChar char="}"/>
              <a:tabLst/>
              <a:defRPr/>
            </a:pPr>
            <a:r>
              <a:rPr kumimoji="0" lang="de-DE" sz="1300" b="0" i="0" u="none" strike="noStrike" kern="1200" cap="none" spc="0" normalizeH="0" baseline="0" noProof="0" dirty="0">
                <a:ln>
                  <a:noFill/>
                </a:ln>
                <a:solidFill>
                  <a:srgbClr val="E83946"/>
                </a:solidFill>
                <a:effectLst/>
                <a:uLnTx/>
                <a:uFillTx/>
                <a:latin typeface="Arial" panose="020B0604020202020204" pitchFamily="34" charset="0"/>
                <a:cs typeface="Arial" panose="020B0604020202020204" pitchFamily="34" charset="0"/>
              </a:rPr>
              <a:t>Vierte Ebene</a:t>
            </a:r>
          </a:p>
        </p:txBody>
      </p:sp>
      <p:sp>
        <p:nvSpPr>
          <p:cNvPr id="4" name="Inhaltsplatzhalter 3"/>
          <p:cNvSpPr>
            <a:spLocks noGrp="1"/>
          </p:cNvSpPr>
          <p:nvPr>
            <p:ph sz="half" idx="2"/>
          </p:nvPr>
        </p:nvSpPr>
        <p:spPr>
          <a:xfrm>
            <a:off x="4648200" y="1635646"/>
            <a:ext cx="4032000" cy="2856540"/>
          </a:xfrm>
        </p:spPr>
        <p:txBody>
          <a:bodyPr>
            <a:noAutofit/>
          </a:bodyPr>
          <a:lstStyle>
            <a:lvl1pPr marL="180975" marR="0" indent="-180975"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sz="1400"/>
            </a:lvl1pPr>
            <a:lvl2pPr marL="314325" marR="0"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Wingdings" panose="05000000000000000000" pitchFamily="2" charset="2"/>
              <a:buChar char="§"/>
              <a:tabLst/>
              <a:defRPr sz="1200"/>
            </a:lvl2pPr>
            <a:lvl3pPr marL="495300" marR="0"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Symbol" pitchFamily="2" charset="2"/>
              <a:buChar char="-"/>
              <a:tabLst/>
              <a:defRPr sz="1200"/>
            </a:lvl3pPr>
            <a:lvl4pPr marL="180975" marR="0" indent="-180975" algn="l" defTabSz="914400" rtl="0" eaLnBrk="1" fontAlgn="auto" latinLnBrk="0" hangingPunct="1">
              <a:lnSpc>
                <a:spcPct val="100000"/>
              </a:lnSpc>
              <a:spcBef>
                <a:spcPct val="20000"/>
              </a:spcBef>
              <a:spcAft>
                <a:spcPts val="0"/>
              </a:spcAft>
              <a:buClr>
                <a:srgbClr val="ED3645"/>
              </a:buClr>
              <a:buSzTx/>
              <a:buFont typeface="Wingdings 3" panose="05040102010807070707" pitchFamily="18" charset="2"/>
              <a:buChar char="}"/>
              <a:tabLst/>
              <a:defRPr sz="1400"/>
            </a:lvl4pPr>
            <a:lvl5pPr>
              <a:defRPr sz="1800"/>
            </a:lvl5pPr>
            <a:lvl6pPr>
              <a:defRPr sz="1800"/>
            </a:lvl6pPr>
            <a:lvl7pPr>
              <a:defRPr sz="1800"/>
            </a:lvl7pPr>
            <a:lvl8pPr>
              <a:defRPr sz="1800"/>
            </a:lvl8pPr>
            <a:lvl9pPr>
              <a:defRPr sz="1800"/>
            </a:lvl9pPr>
          </a:lstStyle>
          <a:p>
            <a:pPr marL="180975" marR="0" lvl="0" indent="-180975" algn="l" defTabSz="914400" rtl="0" eaLnBrk="1" fontAlgn="auto" latinLnBrk="0" hangingPunct="1">
              <a:lnSpc>
                <a:spcPct val="100000"/>
              </a:lnSpc>
              <a:spcBef>
                <a:spcPct val="20000"/>
              </a:spcBef>
              <a:spcAft>
                <a:spcPts val="0"/>
              </a:spcAft>
              <a:buClr>
                <a:srgbClr val="343E48"/>
              </a:buClr>
              <a:buSzTx/>
              <a:buFont typeface="Wingdings" panose="05000000000000000000" pitchFamily="2" charset="2"/>
              <a:buChar char="§"/>
              <a:tabLst/>
              <a:defRPr/>
            </a:pPr>
            <a:r>
              <a:rPr kumimoji="0" lang="de-DE" sz="1300" b="0" i="0" u="none" strike="noStrike" kern="1200" cap="none" spc="0" normalizeH="0" baseline="0" noProof="0" dirty="0">
                <a:ln>
                  <a:noFill/>
                </a:ln>
                <a:solidFill>
                  <a:srgbClr val="525556"/>
                </a:solidFill>
                <a:effectLst/>
                <a:uLnTx/>
                <a:uFillTx/>
                <a:latin typeface="Arial" panose="020B0604020202020204" pitchFamily="34" charset="0"/>
                <a:cs typeface="Arial" panose="020B0604020202020204" pitchFamily="34" charset="0"/>
              </a:rPr>
              <a:t>Textmasterformat bearbeiten</a:t>
            </a:r>
          </a:p>
          <a:p>
            <a:pPr marL="314325" marR="0" lvl="1"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Wingdings" panose="05000000000000000000" pitchFamily="2" charset="2"/>
              <a:buChar char="§"/>
              <a:tabLst/>
              <a:defRPr/>
            </a:pPr>
            <a:r>
              <a:rPr kumimoji="0" lang="de-DE" sz="1200" b="0" i="0" u="none" strike="noStrike" kern="1200" cap="none" spc="0" normalizeH="0" baseline="0" noProof="0" dirty="0">
                <a:ln>
                  <a:noFill/>
                </a:ln>
                <a:solidFill>
                  <a:srgbClr val="525556">
                    <a:lumMod val="60000"/>
                    <a:lumOff val="40000"/>
                  </a:srgbClr>
                </a:solidFill>
                <a:effectLst/>
                <a:uLnTx/>
                <a:uFillTx/>
                <a:latin typeface="Arial" panose="020B0604020202020204" pitchFamily="34" charset="0"/>
                <a:cs typeface="Arial" panose="020B0604020202020204" pitchFamily="34" charset="0"/>
              </a:rPr>
              <a:t>Zweite Ebene</a:t>
            </a:r>
          </a:p>
          <a:p>
            <a:pPr marL="495300" marR="0" lvl="2"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Symbol" pitchFamily="2" charset="2"/>
              <a:buChar char="-"/>
              <a:tabLst/>
              <a:defRPr/>
            </a:pPr>
            <a:r>
              <a:rPr kumimoji="0" lang="de-DE" sz="1100" b="0" i="0" u="none" strike="noStrike" kern="1200" cap="none" spc="0" normalizeH="0" baseline="0" noProof="0" dirty="0">
                <a:ln>
                  <a:noFill/>
                </a:ln>
                <a:solidFill>
                  <a:srgbClr val="525556">
                    <a:lumMod val="60000"/>
                    <a:lumOff val="40000"/>
                  </a:srgbClr>
                </a:solidFill>
                <a:effectLst/>
                <a:uLnTx/>
                <a:uFillTx/>
                <a:latin typeface="Arial" panose="020B0604020202020204" pitchFamily="34" charset="0"/>
                <a:cs typeface="Arial" panose="020B0604020202020204" pitchFamily="34" charset="0"/>
              </a:rPr>
              <a:t>Dritte Ebene</a:t>
            </a:r>
          </a:p>
          <a:p>
            <a:pPr marL="180975" marR="0" lvl="3" indent="-180975" algn="l" defTabSz="914400" rtl="0" eaLnBrk="1" fontAlgn="auto" latinLnBrk="0" hangingPunct="1">
              <a:lnSpc>
                <a:spcPct val="100000"/>
              </a:lnSpc>
              <a:spcBef>
                <a:spcPct val="20000"/>
              </a:spcBef>
              <a:spcAft>
                <a:spcPts val="0"/>
              </a:spcAft>
              <a:buClr>
                <a:srgbClr val="ED3645"/>
              </a:buClr>
              <a:buSzTx/>
              <a:buFont typeface="Wingdings 3" panose="05040102010807070707" pitchFamily="18" charset="2"/>
              <a:buChar char="}"/>
              <a:tabLst/>
              <a:defRPr/>
            </a:pPr>
            <a:r>
              <a:rPr kumimoji="0" lang="de-DE" sz="1300" b="0" i="0" u="none" strike="noStrike" kern="1200" cap="none" spc="0" normalizeH="0" baseline="0" noProof="0" dirty="0">
                <a:ln>
                  <a:noFill/>
                </a:ln>
                <a:solidFill>
                  <a:srgbClr val="E83946"/>
                </a:solidFill>
                <a:effectLst/>
                <a:uLnTx/>
                <a:uFillTx/>
                <a:latin typeface="Arial" panose="020B0604020202020204" pitchFamily="34" charset="0"/>
                <a:cs typeface="Arial" panose="020B0604020202020204" pitchFamily="34" charset="0"/>
              </a:rPr>
              <a:t>Vierte Ebene</a:t>
            </a:r>
          </a:p>
        </p:txBody>
      </p:sp>
      <p:cxnSp>
        <p:nvCxnSpPr>
          <p:cNvPr id="9" name="Straight Connector 20"/>
          <p:cNvCxnSpPr/>
          <p:nvPr userDrawn="1"/>
        </p:nvCxnSpPr>
        <p:spPr>
          <a:xfrm>
            <a:off x="4567808" y="1995686"/>
            <a:ext cx="0" cy="1752600"/>
          </a:xfrm>
          <a:prstGeom prst="line">
            <a:avLst/>
          </a:prstGeom>
          <a:ln w="12700" cap="rnd" cmpd="sng">
            <a:solidFill>
              <a:schemeClr val="bg1">
                <a:lumMod val="50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2" name="Foliennummernplatzhalter 5">
            <a:extLst>
              <a:ext uri="{FF2B5EF4-FFF2-40B4-BE49-F238E27FC236}">
                <a16:creationId xmlns:a16="http://schemas.microsoft.com/office/drawing/2014/main" id="{7BA9DDEE-896F-4843-9D3D-5822DD99DCDA}"/>
              </a:ext>
            </a:extLst>
          </p:cNvPr>
          <p:cNvSpPr txBox="1">
            <a:spLocks/>
          </p:cNvSpPr>
          <p:nvPr userDrawn="1"/>
        </p:nvSpPr>
        <p:spPr>
          <a:xfrm>
            <a:off x="8297954" y="4822000"/>
            <a:ext cx="414046" cy="252000"/>
          </a:xfrm>
          <a:prstGeom prst="rect">
            <a:avLst/>
          </a:prstGeom>
          <a:noFill/>
        </p:spPr>
        <p:txBody>
          <a:bodyPr vert="horz" wrap="none" lIns="0" tIns="0" rIns="0" bIns="0" rtlCol="0" anchor="ctr"/>
          <a:lstStyle>
            <a:defPPr>
              <a:defRPr lang="en-US"/>
            </a:defPPr>
            <a:lvl1pPr marL="0" algn="r" defTabSz="914400" rtl="0" eaLnBrk="1" latinLnBrk="0" hangingPunct="1">
              <a:defRPr sz="800" kern="1200">
                <a:solidFill>
                  <a:srgbClr val="E8394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B0D31E-37C7-4ED2-A525-80D226465F38}" type="slidenum">
              <a:rPr lang="de-AT" smtClean="0"/>
              <a:pPr/>
              <a:t>‹Nr.›</a:t>
            </a:fld>
            <a:endParaRPr lang="de-AT" dirty="0"/>
          </a:p>
        </p:txBody>
      </p:sp>
      <p:sp>
        <p:nvSpPr>
          <p:cNvPr id="14" name="Textplatzhalter 8">
            <a:extLst>
              <a:ext uri="{FF2B5EF4-FFF2-40B4-BE49-F238E27FC236}">
                <a16:creationId xmlns:a16="http://schemas.microsoft.com/office/drawing/2014/main" id="{5F13F8B0-AFBF-BE4C-B327-3744F50A1677}"/>
              </a:ext>
            </a:extLst>
          </p:cNvPr>
          <p:cNvSpPr>
            <a:spLocks noGrp="1"/>
          </p:cNvSpPr>
          <p:nvPr>
            <p:ph type="body" sz="quarter" idx="15" hasCustomPrompt="1"/>
          </p:nvPr>
        </p:nvSpPr>
        <p:spPr>
          <a:xfrm>
            <a:off x="467544" y="4567519"/>
            <a:ext cx="5256212" cy="215900"/>
          </a:xfrm>
        </p:spPr>
        <p:txBody>
          <a:bodyPr/>
          <a:lstStyle>
            <a:lvl1pPr marL="0" indent="0">
              <a:buFontTx/>
              <a:buNone/>
              <a:defRPr lang="de-AT" sz="800" kern="1200" dirty="0">
                <a:solidFill>
                  <a:srgbClr val="525556"/>
                </a:solidFill>
                <a:latin typeface="Arial" panose="020B0604020202020204" pitchFamily="34" charset="0"/>
                <a:ea typeface="Arial" panose="020B0604020202020204" pitchFamily="34" charset="0"/>
                <a:cs typeface="Arial" panose="020B0604020202020204" pitchFamily="34" charset="0"/>
              </a:defRPr>
            </a:lvl1pPr>
            <a:lvl2pPr marL="360362" indent="0">
              <a:buFontTx/>
              <a:buNone/>
              <a:defRPr sz="1000"/>
            </a:lvl2pPr>
            <a:lvl3pPr marL="804862" indent="0">
              <a:buFontTx/>
              <a:buNone/>
              <a:defRPr sz="1000"/>
            </a:lvl3pPr>
            <a:lvl4pPr marL="0" indent="0">
              <a:buFontTx/>
              <a:buNone/>
              <a:defRPr sz="1000"/>
            </a:lvl4pPr>
            <a:lvl5pPr marL="1828800" indent="0">
              <a:buFontTx/>
              <a:buNone/>
              <a:defRPr sz="1000"/>
            </a:lvl5pPr>
          </a:lstStyle>
          <a:p>
            <a:pPr marL="0" lvl="0" indent="0" algn="l" defTabSz="914400" rtl="0" eaLnBrk="1" latinLnBrk="0" hangingPunct="1">
              <a:spcBef>
                <a:spcPct val="20000"/>
              </a:spcBef>
              <a:buClr>
                <a:schemeClr val="tx1"/>
              </a:buClr>
              <a:buFontTx/>
              <a:buNone/>
              <a:tabLst/>
            </a:pPr>
            <a:r>
              <a:rPr lang="de-DE" dirty="0"/>
              <a:t>Quelle:</a:t>
            </a:r>
            <a:endParaRPr lang="de-AT" dirty="0"/>
          </a:p>
        </p:txBody>
      </p:sp>
      <p:sp>
        <p:nvSpPr>
          <p:cNvPr id="6" name="Textplatzhalter 5"/>
          <p:cNvSpPr>
            <a:spLocks noGrp="1"/>
          </p:cNvSpPr>
          <p:nvPr>
            <p:ph type="body" sz="quarter" idx="17" hasCustomPrompt="1"/>
          </p:nvPr>
        </p:nvSpPr>
        <p:spPr>
          <a:xfrm>
            <a:off x="467545" y="1131888"/>
            <a:ext cx="4032447" cy="431750"/>
          </a:xfrm>
        </p:spPr>
        <p:txBody>
          <a:bodyPr/>
          <a:lstStyle>
            <a:lvl1pPr marL="0" indent="0">
              <a:buNone/>
              <a:defRPr/>
            </a:lvl1pPr>
          </a:lstStyle>
          <a:p>
            <a:pPr lvl="0"/>
            <a:r>
              <a:rPr lang="de-DE" dirty="0"/>
              <a:t>Überschrift</a:t>
            </a:r>
          </a:p>
          <a:p>
            <a:pPr lvl="0"/>
            <a:endParaRPr lang="de-AT" dirty="0"/>
          </a:p>
        </p:txBody>
      </p:sp>
      <p:sp>
        <p:nvSpPr>
          <p:cNvPr id="11" name="Textplatzhalter 5"/>
          <p:cNvSpPr>
            <a:spLocks noGrp="1"/>
          </p:cNvSpPr>
          <p:nvPr>
            <p:ph type="body" sz="quarter" idx="18" hasCustomPrompt="1"/>
          </p:nvPr>
        </p:nvSpPr>
        <p:spPr>
          <a:xfrm>
            <a:off x="4650338" y="1131590"/>
            <a:ext cx="4032447" cy="431750"/>
          </a:xfrm>
        </p:spPr>
        <p:txBody>
          <a:bodyPr/>
          <a:lstStyle>
            <a:lvl1pPr marL="0" indent="0">
              <a:buNone/>
              <a:defRPr/>
            </a:lvl1pPr>
          </a:lstStyle>
          <a:p>
            <a:pPr lvl="0"/>
            <a:r>
              <a:rPr lang="de-DE" dirty="0"/>
              <a:t>Überschrift</a:t>
            </a:r>
          </a:p>
          <a:p>
            <a:pPr lvl="0"/>
            <a:endParaRPr lang="de-AT" dirty="0"/>
          </a:p>
        </p:txBody>
      </p:sp>
      <p:sp>
        <p:nvSpPr>
          <p:cNvPr id="10"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spTree>
    <p:extLst>
      <p:ext uri="{BB962C8B-B14F-4D97-AF65-F5344CB8AC3E}">
        <p14:creationId xmlns:p14="http://schemas.microsoft.com/office/powerpoint/2010/main" val="3671452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arte mit Überschrift">
    <p:spTree>
      <p:nvGrpSpPr>
        <p:cNvPr id="1" name=""/>
        <p:cNvGrpSpPr/>
        <p:nvPr/>
      </p:nvGrpSpPr>
      <p:grpSpPr>
        <a:xfrm>
          <a:off x="0" y="0"/>
          <a:ext cx="0" cy="0"/>
          <a:chOff x="0" y="0"/>
          <a:chExt cx="0" cy="0"/>
        </a:xfrm>
      </p:grpSpPr>
      <p:sp>
        <p:nvSpPr>
          <p:cNvPr id="8" name="Bildplatzhalter 2"/>
          <p:cNvSpPr>
            <a:spLocks noGrp="1" noChangeAspect="1"/>
          </p:cNvSpPr>
          <p:nvPr>
            <p:ph type="pic" idx="16"/>
          </p:nvPr>
        </p:nvSpPr>
        <p:spPr>
          <a:xfrm>
            <a:off x="467544" y="1131590"/>
            <a:ext cx="5076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endParaRPr lang="de-AT" dirty="0"/>
          </a:p>
        </p:txBody>
      </p:sp>
      <p:sp>
        <p:nvSpPr>
          <p:cNvPr id="11" name="Textplatzhalter 10"/>
          <p:cNvSpPr>
            <a:spLocks noGrp="1"/>
          </p:cNvSpPr>
          <p:nvPr>
            <p:ph type="body" sz="quarter" idx="13"/>
          </p:nvPr>
        </p:nvSpPr>
        <p:spPr>
          <a:xfrm>
            <a:off x="5652120" y="1131590"/>
            <a:ext cx="3096344" cy="3600748"/>
          </a:xfrm>
        </p:spPr>
        <p:txBody>
          <a:bodyPr/>
          <a:lstStyle>
            <a:lvl1pPr marL="180975" marR="0" indent="-180975" algn="l" defTabSz="914400" rtl="0" eaLnBrk="1" fontAlgn="auto" latinLnBrk="0" hangingPunct="1">
              <a:lnSpc>
                <a:spcPct val="100000"/>
              </a:lnSpc>
              <a:spcBef>
                <a:spcPct val="20000"/>
              </a:spcBef>
              <a:spcAft>
                <a:spcPts val="0"/>
              </a:spcAft>
              <a:buClr>
                <a:schemeClr val="tx2"/>
              </a:buClr>
              <a:buSzTx/>
              <a:buFont typeface="Wingdings" panose="05000000000000000000" pitchFamily="2" charset="2"/>
              <a:buChar char="§"/>
              <a:tabLst/>
              <a:defRPr>
                <a:solidFill>
                  <a:schemeClr val="tx1"/>
                </a:solidFill>
              </a:defRPr>
            </a:lvl1pPr>
            <a:lvl2pPr marL="314325" marR="0"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Wingdings" panose="05000000000000000000" pitchFamily="2" charset="2"/>
              <a:buChar char="§"/>
              <a:tabLst/>
              <a:defRPr/>
            </a:lvl2pPr>
            <a:lvl3pPr marL="495300" marR="0"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Symbol" pitchFamily="2" charset="2"/>
              <a:buChar char="-"/>
              <a:tabLst/>
              <a:defRPr/>
            </a:lvl3pPr>
            <a:lvl4pPr marL="180975" marR="0" indent="-180975" algn="l" defTabSz="914400" rtl="0" eaLnBrk="1" fontAlgn="auto" latinLnBrk="0" hangingPunct="1">
              <a:lnSpc>
                <a:spcPct val="100000"/>
              </a:lnSpc>
              <a:spcBef>
                <a:spcPct val="20000"/>
              </a:spcBef>
              <a:spcAft>
                <a:spcPts val="0"/>
              </a:spcAft>
              <a:buClr>
                <a:srgbClr val="ED3645"/>
              </a:buClr>
              <a:buSzTx/>
              <a:buFont typeface="Wingdings 3" panose="05040102010807070707" pitchFamily="18" charset="2"/>
              <a:buChar char="}"/>
              <a:tabLst/>
              <a:defRPr>
                <a:solidFill>
                  <a:srgbClr val="E83946"/>
                </a:solidFill>
              </a:defRPr>
            </a:lvl4pPr>
          </a:lstStyle>
          <a:p>
            <a:pPr marL="180975" marR="0" lvl="0" indent="-180975" algn="l" defTabSz="914400" rtl="0" eaLnBrk="1" fontAlgn="auto" latinLnBrk="0" hangingPunct="1">
              <a:lnSpc>
                <a:spcPct val="100000"/>
              </a:lnSpc>
              <a:spcBef>
                <a:spcPct val="20000"/>
              </a:spcBef>
              <a:spcAft>
                <a:spcPts val="0"/>
              </a:spcAft>
              <a:buClr>
                <a:srgbClr val="343E48"/>
              </a:buClr>
              <a:buSzTx/>
              <a:buFont typeface="Wingdings" panose="05000000000000000000" pitchFamily="2" charset="2"/>
              <a:buChar char="§"/>
              <a:tabLst/>
              <a:defRPr/>
            </a:pPr>
            <a:r>
              <a:rPr kumimoji="0" lang="de-DE" sz="1300" b="0" i="0" u="none" strike="noStrike" kern="1200" cap="none" spc="0" normalizeH="0" baseline="0" noProof="0" dirty="0">
                <a:ln>
                  <a:noFill/>
                </a:ln>
                <a:solidFill>
                  <a:srgbClr val="525556"/>
                </a:solidFill>
                <a:effectLst/>
                <a:uLnTx/>
                <a:uFillTx/>
                <a:latin typeface="Arial" panose="020B0604020202020204" pitchFamily="34" charset="0"/>
                <a:cs typeface="Arial" panose="020B0604020202020204" pitchFamily="34" charset="0"/>
              </a:rPr>
              <a:t>Textmasterformat bearbeiten</a:t>
            </a:r>
          </a:p>
          <a:p>
            <a:pPr marL="314325" marR="0" lvl="1"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Wingdings" panose="05000000000000000000" pitchFamily="2" charset="2"/>
              <a:buChar char="§"/>
              <a:tabLst/>
              <a:defRPr/>
            </a:pPr>
            <a:r>
              <a:rPr kumimoji="0" lang="de-DE" sz="1200" b="0" i="0" u="none" strike="noStrike" kern="1200" cap="none" spc="0" normalizeH="0" baseline="0" noProof="0" dirty="0">
                <a:ln>
                  <a:noFill/>
                </a:ln>
                <a:solidFill>
                  <a:srgbClr val="525556">
                    <a:lumMod val="60000"/>
                    <a:lumOff val="40000"/>
                  </a:srgbClr>
                </a:solidFill>
                <a:effectLst/>
                <a:uLnTx/>
                <a:uFillTx/>
                <a:latin typeface="Arial" panose="020B0604020202020204" pitchFamily="34" charset="0"/>
                <a:cs typeface="Arial" panose="020B0604020202020204" pitchFamily="34" charset="0"/>
              </a:rPr>
              <a:t>Zweite Ebene</a:t>
            </a:r>
          </a:p>
          <a:p>
            <a:pPr marL="495300" marR="0" lvl="2"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Symbol" pitchFamily="2" charset="2"/>
              <a:buChar char="-"/>
              <a:tabLst/>
              <a:defRPr/>
            </a:pPr>
            <a:r>
              <a:rPr kumimoji="0" lang="de-DE" sz="1100" b="0" i="0" u="none" strike="noStrike" kern="1200" cap="none" spc="0" normalizeH="0" baseline="0" noProof="0" dirty="0">
                <a:ln>
                  <a:noFill/>
                </a:ln>
                <a:solidFill>
                  <a:srgbClr val="525556">
                    <a:lumMod val="60000"/>
                    <a:lumOff val="40000"/>
                  </a:srgbClr>
                </a:solidFill>
                <a:effectLst/>
                <a:uLnTx/>
                <a:uFillTx/>
                <a:latin typeface="Arial" panose="020B0604020202020204" pitchFamily="34" charset="0"/>
                <a:cs typeface="Arial" panose="020B0604020202020204" pitchFamily="34" charset="0"/>
              </a:rPr>
              <a:t>Dritte Ebene</a:t>
            </a:r>
          </a:p>
          <a:p>
            <a:pPr marL="180975" marR="0" lvl="3" indent="-180975" algn="l" defTabSz="914400" rtl="0" eaLnBrk="1" fontAlgn="auto" latinLnBrk="0" hangingPunct="1">
              <a:lnSpc>
                <a:spcPct val="100000"/>
              </a:lnSpc>
              <a:spcBef>
                <a:spcPct val="20000"/>
              </a:spcBef>
              <a:spcAft>
                <a:spcPts val="0"/>
              </a:spcAft>
              <a:buClr>
                <a:srgbClr val="ED3645"/>
              </a:buClr>
              <a:buSzTx/>
              <a:buFont typeface="Wingdings 3" panose="05040102010807070707" pitchFamily="18" charset="2"/>
              <a:buChar char="}"/>
              <a:tabLst/>
              <a:defRPr/>
            </a:pPr>
            <a:r>
              <a:rPr kumimoji="0" lang="de-DE" sz="1300" b="0" i="0" u="none" strike="noStrike" kern="1200" cap="none" spc="0" normalizeH="0" baseline="0" noProof="0" dirty="0">
                <a:ln>
                  <a:noFill/>
                </a:ln>
                <a:solidFill>
                  <a:srgbClr val="E83946"/>
                </a:solidFill>
                <a:effectLst/>
                <a:uLnTx/>
                <a:uFillTx/>
                <a:latin typeface="Arial" panose="020B0604020202020204" pitchFamily="34" charset="0"/>
                <a:cs typeface="Arial" panose="020B0604020202020204" pitchFamily="34" charset="0"/>
              </a:rPr>
              <a:t>Vierte Ebene</a:t>
            </a:r>
          </a:p>
        </p:txBody>
      </p:sp>
      <p:sp>
        <p:nvSpPr>
          <p:cNvPr id="2" name="Titel 1"/>
          <p:cNvSpPr>
            <a:spLocks noGrp="1"/>
          </p:cNvSpPr>
          <p:nvPr>
            <p:ph type="title"/>
          </p:nvPr>
        </p:nvSpPr>
        <p:spPr/>
        <p:txBody>
          <a:bodyPr/>
          <a:lstStyle>
            <a:lvl1pPr>
              <a:defRPr>
                <a:solidFill>
                  <a:schemeClr val="tx2"/>
                </a:solidFill>
              </a:defRPr>
            </a:lvl1pPr>
          </a:lstStyle>
          <a:p>
            <a:r>
              <a:rPr lang="de-DE" dirty="0"/>
              <a:t>Titelmasterformat durch Klicken bearbeiten</a:t>
            </a:r>
            <a:endParaRPr lang="de-AT" dirty="0"/>
          </a:p>
        </p:txBody>
      </p:sp>
      <p:sp>
        <p:nvSpPr>
          <p:cNvPr id="7" name="Foliennummernplatzhalter 5">
            <a:extLst>
              <a:ext uri="{FF2B5EF4-FFF2-40B4-BE49-F238E27FC236}">
                <a16:creationId xmlns:a16="http://schemas.microsoft.com/office/drawing/2014/main" id="{7BA9DDEE-896F-4843-9D3D-5822DD99DCDA}"/>
              </a:ext>
            </a:extLst>
          </p:cNvPr>
          <p:cNvSpPr txBox="1">
            <a:spLocks/>
          </p:cNvSpPr>
          <p:nvPr userDrawn="1"/>
        </p:nvSpPr>
        <p:spPr>
          <a:xfrm>
            <a:off x="8297954" y="4822000"/>
            <a:ext cx="414046" cy="252000"/>
          </a:xfrm>
          <a:prstGeom prst="rect">
            <a:avLst/>
          </a:prstGeom>
          <a:noFill/>
        </p:spPr>
        <p:txBody>
          <a:bodyPr vert="horz" wrap="none" lIns="0" tIns="0" rIns="0" bIns="0" rtlCol="0" anchor="ctr"/>
          <a:lstStyle>
            <a:defPPr>
              <a:defRPr lang="en-US"/>
            </a:defPPr>
            <a:lvl1pPr marL="0" algn="r" defTabSz="914400" rtl="0" eaLnBrk="1" latinLnBrk="0" hangingPunct="1">
              <a:defRPr sz="800" kern="1200">
                <a:solidFill>
                  <a:srgbClr val="E8394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B0D31E-37C7-4ED2-A525-80D226465F38}" type="slidenum">
              <a:rPr lang="de-AT" smtClean="0"/>
              <a:pPr/>
              <a:t>‹Nr.›</a:t>
            </a:fld>
            <a:endParaRPr lang="de-AT" dirty="0"/>
          </a:p>
        </p:txBody>
      </p:sp>
      <p:sp>
        <p:nvSpPr>
          <p:cNvPr id="9"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sp>
        <p:nvSpPr>
          <p:cNvPr id="10" name="Textplatzhalter 8">
            <a:extLst>
              <a:ext uri="{FF2B5EF4-FFF2-40B4-BE49-F238E27FC236}">
                <a16:creationId xmlns:a16="http://schemas.microsoft.com/office/drawing/2014/main" id="{5F13F8B0-AFBF-BE4C-B327-3744F50A1677}"/>
              </a:ext>
            </a:extLst>
          </p:cNvPr>
          <p:cNvSpPr>
            <a:spLocks noGrp="1"/>
          </p:cNvSpPr>
          <p:nvPr>
            <p:ph type="body" sz="quarter" idx="15" hasCustomPrompt="1"/>
          </p:nvPr>
        </p:nvSpPr>
        <p:spPr>
          <a:xfrm>
            <a:off x="467544" y="4804122"/>
            <a:ext cx="5112568" cy="143878"/>
          </a:xfrm>
        </p:spPr>
        <p:txBody>
          <a:bodyPr/>
          <a:lstStyle>
            <a:lvl1pPr marL="0" indent="0">
              <a:buFontTx/>
              <a:buNone/>
              <a:defRPr lang="de-AT" sz="800" kern="1200" dirty="0">
                <a:solidFill>
                  <a:srgbClr val="525556"/>
                </a:solidFill>
                <a:latin typeface="Arial" panose="020B0604020202020204" pitchFamily="34" charset="0"/>
                <a:ea typeface="Arial" panose="020B0604020202020204" pitchFamily="34" charset="0"/>
                <a:cs typeface="Arial" panose="020B0604020202020204" pitchFamily="34" charset="0"/>
              </a:defRPr>
            </a:lvl1pPr>
            <a:lvl2pPr marL="360362" indent="0">
              <a:buFontTx/>
              <a:buNone/>
              <a:defRPr sz="1000"/>
            </a:lvl2pPr>
            <a:lvl3pPr marL="804862" indent="0">
              <a:buFontTx/>
              <a:buNone/>
              <a:defRPr sz="1000"/>
            </a:lvl3pPr>
            <a:lvl4pPr marL="0" indent="0">
              <a:buFontTx/>
              <a:buNone/>
              <a:defRPr sz="1000"/>
            </a:lvl4pPr>
            <a:lvl5pPr marL="1828800" indent="0">
              <a:buFontTx/>
              <a:buNone/>
              <a:defRPr sz="1000"/>
            </a:lvl5pPr>
          </a:lstStyle>
          <a:p>
            <a:pPr marL="0" lvl="0" indent="0" algn="l" defTabSz="914400" rtl="0" eaLnBrk="1" latinLnBrk="0" hangingPunct="1">
              <a:spcBef>
                <a:spcPct val="20000"/>
              </a:spcBef>
              <a:buClr>
                <a:schemeClr val="tx1"/>
              </a:buClr>
              <a:buFontTx/>
              <a:buNone/>
              <a:tabLst/>
            </a:pPr>
            <a:r>
              <a:rPr lang="de-DE" dirty="0"/>
              <a:t>Quelle:</a:t>
            </a:r>
            <a:endParaRPr lang="de-AT" dirty="0"/>
          </a:p>
        </p:txBody>
      </p:sp>
    </p:spTree>
    <p:extLst>
      <p:ext uri="{BB962C8B-B14F-4D97-AF65-F5344CB8AC3E}">
        <p14:creationId xmlns:p14="http://schemas.microsoft.com/office/powerpoint/2010/main" val="1051429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mit 2 Fotos rech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dirty="0"/>
          </a:p>
        </p:txBody>
      </p:sp>
      <p:sp>
        <p:nvSpPr>
          <p:cNvPr id="3" name="Inhaltsplatzhalter 2"/>
          <p:cNvSpPr>
            <a:spLocks noGrp="1"/>
          </p:cNvSpPr>
          <p:nvPr>
            <p:ph idx="1" hasCustomPrompt="1"/>
          </p:nvPr>
        </p:nvSpPr>
        <p:spPr>
          <a:xfrm>
            <a:off x="467544" y="1131590"/>
            <a:ext cx="5544616" cy="369041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10" name="Bildplatzhalter 9"/>
          <p:cNvSpPr>
            <a:spLocks noGrp="1" noChangeAspect="1"/>
          </p:cNvSpPr>
          <p:nvPr>
            <p:ph type="pic" sz="quarter" idx="15"/>
          </p:nvPr>
        </p:nvSpPr>
        <p:spPr>
          <a:xfrm>
            <a:off x="6156000" y="1131590"/>
            <a:ext cx="2556000" cy="1440000"/>
          </a:xfrm>
        </p:spPr>
        <p:txBody>
          <a:bodyPr/>
          <a:lstStyle/>
          <a:p>
            <a:r>
              <a:rPr lang="de-DE" dirty="0"/>
              <a:t>Bild durch Klicken auf Symbol hinzufügen</a:t>
            </a:r>
            <a:endParaRPr lang="de-AT" dirty="0"/>
          </a:p>
        </p:txBody>
      </p:sp>
      <p:sp>
        <p:nvSpPr>
          <p:cNvPr id="6" name="Bildplatzhalter 9">
            <a:extLst>
              <a:ext uri="{FF2B5EF4-FFF2-40B4-BE49-F238E27FC236}">
                <a16:creationId xmlns:a16="http://schemas.microsoft.com/office/drawing/2014/main" id="{851C49E2-4DDB-4944-B223-6696E0DBDE71}"/>
              </a:ext>
            </a:extLst>
          </p:cNvPr>
          <p:cNvSpPr>
            <a:spLocks noGrp="1" noChangeAspect="1"/>
          </p:cNvSpPr>
          <p:nvPr>
            <p:ph type="pic" sz="quarter" idx="16"/>
          </p:nvPr>
        </p:nvSpPr>
        <p:spPr>
          <a:xfrm>
            <a:off x="6156176" y="3003798"/>
            <a:ext cx="2556000" cy="1440000"/>
          </a:xfrm>
        </p:spPr>
        <p:txBody>
          <a:bodyPr/>
          <a:lstStyle/>
          <a:p>
            <a:r>
              <a:rPr lang="de-DE" dirty="0"/>
              <a:t>Bild durch Klicken auf Symbol hinzufügen</a:t>
            </a:r>
            <a:endParaRPr lang="de-AT" dirty="0"/>
          </a:p>
        </p:txBody>
      </p:sp>
      <p:sp>
        <p:nvSpPr>
          <p:cNvPr id="8" name="Inhaltsplatzhalter 11"/>
          <p:cNvSpPr>
            <a:spLocks noGrp="1"/>
          </p:cNvSpPr>
          <p:nvPr>
            <p:ph sz="quarter" idx="19"/>
          </p:nvPr>
        </p:nvSpPr>
        <p:spPr>
          <a:xfrm>
            <a:off x="6156000" y="4428648"/>
            <a:ext cx="2556000" cy="360000"/>
          </a:xfrm>
          <a:solidFill>
            <a:schemeClr val="accent3">
              <a:lumMod val="40000"/>
              <a:lumOff val="60000"/>
            </a:schemeClr>
          </a:solidFill>
          <a:ln>
            <a:noFill/>
          </a:ln>
        </p:spPr>
        <p:txBody>
          <a:bodyPr lIns="72000" tIns="36000" rIns="72000" bIns="36000"/>
          <a:lstStyle>
            <a:lvl1pPr marL="0" indent="0">
              <a:spcBef>
                <a:spcPts val="0"/>
              </a:spcBef>
              <a:buNone/>
              <a:defRPr lang="de-DE" sz="900" kern="120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de-DE" dirty="0"/>
              <a:t>Textmasterformat bearbeiten</a:t>
            </a:r>
          </a:p>
        </p:txBody>
      </p:sp>
      <p:sp>
        <p:nvSpPr>
          <p:cNvPr id="9" name="Inhaltsplatzhalter 11"/>
          <p:cNvSpPr>
            <a:spLocks noGrp="1"/>
          </p:cNvSpPr>
          <p:nvPr>
            <p:ph sz="quarter" idx="20"/>
          </p:nvPr>
        </p:nvSpPr>
        <p:spPr>
          <a:xfrm>
            <a:off x="6156000" y="2571750"/>
            <a:ext cx="2556000" cy="360040"/>
          </a:xfrm>
          <a:solidFill>
            <a:schemeClr val="accent3">
              <a:lumMod val="40000"/>
              <a:lumOff val="60000"/>
            </a:schemeClr>
          </a:solidFill>
          <a:ln>
            <a:noFill/>
          </a:ln>
        </p:spPr>
        <p:txBody>
          <a:bodyPr lIns="72000" tIns="36000" rIns="72000" bIns="36000"/>
          <a:lstStyle>
            <a:lvl1pPr marL="0" indent="0">
              <a:spcBef>
                <a:spcPts val="0"/>
              </a:spcBef>
              <a:buNone/>
              <a:defRPr lang="de-DE" sz="900" kern="120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de-DE" dirty="0"/>
              <a:t>Textmasterformat bearbeiten</a:t>
            </a:r>
          </a:p>
        </p:txBody>
      </p:sp>
      <p:sp>
        <p:nvSpPr>
          <p:cNvPr id="11"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sp>
        <p:nvSpPr>
          <p:cNvPr id="13" name="Foliennummernplatzhalter 5">
            <a:extLst>
              <a:ext uri="{FF2B5EF4-FFF2-40B4-BE49-F238E27FC236}">
                <a16:creationId xmlns:a16="http://schemas.microsoft.com/office/drawing/2014/main" id="{5B5CA35F-40D5-B346-8CF2-43CB600088E4}"/>
              </a:ext>
            </a:extLst>
          </p:cNvPr>
          <p:cNvSpPr txBox="1">
            <a:spLocks/>
          </p:cNvSpPr>
          <p:nvPr userDrawn="1"/>
        </p:nvSpPr>
        <p:spPr>
          <a:xfrm>
            <a:off x="8297954" y="4822000"/>
            <a:ext cx="414046" cy="252000"/>
          </a:xfrm>
          <a:prstGeom prst="rect">
            <a:avLst/>
          </a:prstGeom>
          <a:noFill/>
        </p:spPr>
        <p:txBody>
          <a:bodyPr vert="horz" wrap="none" lIns="0" tIns="0" rIns="0" bIns="0" rtlCol="0" anchor="ctr"/>
          <a:lstStyle>
            <a:defPPr>
              <a:defRPr lang="en-US"/>
            </a:defPPr>
            <a:lvl1pPr marL="0" algn="r" defTabSz="914400" rtl="0" eaLnBrk="1" latinLnBrk="0" hangingPunct="1">
              <a:defRPr sz="800" kern="1200">
                <a:solidFill>
                  <a:srgbClr val="E8394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B0D31E-37C7-4ED2-A525-80D226465F38}" type="slidenum">
              <a:rPr lang="de-AT" smtClean="0"/>
              <a:pPr/>
              <a:t>‹Nr.›</a:t>
            </a:fld>
            <a:endParaRPr lang="de-AT" dirty="0"/>
          </a:p>
        </p:txBody>
      </p:sp>
    </p:spTree>
    <p:extLst>
      <p:ext uri="{BB962C8B-B14F-4D97-AF65-F5344CB8AC3E}">
        <p14:creationId xmlns:p14="http://schemas.microsoft.com/office/powerpoint/2010/main" val="173673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mit 4 Fotos">
    <p:spTree>
      <p:nvGrpSpPr>
        <p:cNvPr id="1" name=""/>
        <p:cNvGrpSpPr/>
        <p:nvPr/>
      </p:nvGrpSpPr>
      <p:grpSpPr>
        <a:xfrm>
          <a:off x="0" y="0"/>
          <a:ext cx="0" cy="0"/>
          <a:chOff x="0" y="0"/>
          <a:chExt cx="0" cy="0"/>
        </a:xfrm>
      </p:grpSpPr>
      <p:sp>
        <p:nvSpPr>
          <p:cNvPr id="12" name="Bildplatzhalter 9"/>
          <p:cNvSpPr>
            <a:spLocks noGrp="1" noChangeAspect="1"/>
          </p:cNvSpPr>
          <p:nvPr>
            <p:ph type="pic" sz="quarter" idx="15"/>
          </p:nvPr>
        </p:nvSpPr>
        <p:spPr>
          <a:xfrm>
            <a:off x="467544" y="1131590"/>
            <a:ext cx="2160240" cy="1224136"/>
          </a:xfrm>
        </p:spPr>
        <p:txBody>
          <a:bodyPr/>
          <a:lstStyle/>
          <a:p>
            <a:r>
              <a:rPr lang="de-DE" dirty="0"/>
              <a:t>Bild durch Klicken auf Symbol hinzufügen</a:t>
            </a:r>
            <a:endParaRPr lang="de-AT" dirty="0"/>
          </a:p>
        </p:txBody>
      </p:sp>
      <p:sp>
        <p:nvSpPr>
          <p:cNvPr id="15" name="Inhaltsplatzhalter 11"/>
          <p:cNvSpPr>
            <a:spLocks noGrp="1"/>
          </p:cNvSpPr>
          <p:nvPr>
            <p:ph sz="quarter" idx="21"/>
          </p:nvPr>
        </p:nvSpPr>
        <p:spPr>
          <a:xfrm>
            <a:off x="467544" y="2355726"/>
            <a:ext cx="2160240" cy="360000"/>
          </a:xfrm>
          <a:solidFill>
            <a:schemeClr val="accent3">
              <a:lumMod val="40000"/>
              <a:lumOff val="60000"/>
            </a:schemeClr>
          </a:solidFill>
          <a:ln>
            <a:noFill/>
          </a:ln>
        </p:spPr>
        <p:txBody>
          <a:bodyPr lIns="72000" tIns="36000" rIns="72000" bIns="36000"/>
          <a:lstStyle>
            <a:lvl1pPr marL="0" indent="0">
              <a:spcBef>
                <a:spcPts val="0"/>
              </a:spcBef>
              <a:buNone/>
              <a:defRPr lang="de-DE" sz="900" kern="120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de-DE" dirty="0"/>
              <a:t>Textmasterformat bearbeiten</a:t>
            </a:r>
          </a:p>
        </p:txBody>
      </p:sp>
      <p:sp>
        <p:nvSpPr>
          <p:cNvPr id="2" name="Titel 1"/>
          <p:cNvSpPr>
            <a:spLocks noGrp="1"/>
          </p:cNvSpPr>
          <p:nvPr>
            <p:ph type="title"/>
          </p:nvPr>
        </p:nvSpPr>
        <p:spPr/>
        <p:txBody>
          <a:bodyPr/>
          <a:lstStyle/>
          <a:p>
            <a:r>
              <a:rPr lang="de-DE"/>
              <a:t>Titelmasterformat durch Klicken bearbeiten</a:t>
            </a:r>
            <a:endParaRPr lang="de-AT" dirty="0"/>
          </a:p>
        </p:txBody>
      </p:sp>
      <p:sp>
        <p:nvSpPr>
          <p:cNvPr id="3" name="Inhaltsplatzhalter 2"/>
          <p:cNvSpPr>
            <a:spLocks noGrp="1"/>
          </p:cNvSpPr>
          <p:nvPr>
            <p:ph idx="1"/>
          </p:nvPr>
        </p:nvSpPr>
        <p:spPr>
          <a:xfrm>
            <a:off x="5076056" y="1131590"/>
            <a:ext cx="3610744" cy="3384377"/>
          </a:xfrm>
        </p:spPr>
        <p:txBody>
          <a:bodyPr/>
          <a:lstStyle>
            <a:lvl1pPr marL="180975" marR="0" indent="-180975" algn="l" defTabSz="914400" rtl="0" eaLnBrk="1" fontAlgn="auto" latinLnBrk="0" hangingPunct="1">
              <a:lnSpc>
                <a:spcPct val="100000"/>
              </a:lnSpc>
              <a:spcBef>
                <a:spcPct val="20000"/>
              </a:spcBef>
              <a:spcAft>
                <a:spcPts val="0"/>
              </a:spcAft>
              <a:buClr>
                <a:srgbClr val="343E48"/>
              </a:buClr>
              <a:buSzTx/>
              <a:buFont typeface="Wingdings" panose="05000000000000000000" pitchFamily="2" charset="2"/>
              <a:buChar char="§"/>
              <a:tabLst/>
              <a:defRPr/>
            </a:lvl1pPr>
            <a:lvl2pPr marL="314325" marR="0"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Wingdings" panose="05000000000000000000" pitchFamily="2" charset="2"/>
              <a:buChar char="§"/>
              <a:tabLst/>
              <a:defRPr/>
            </a:lvl2pPr>
            <a:lvl3pPr marL="495300" marR="0"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Symbol" pitchFamily="2" charset="2"/>
              <a:buChar char="-"/>
              <a:tabLst/>
              <a:defRPr/>
            </a:lvl3pPr>
            <a:lvl4pPr marL="180975" marR="0" indent="-180975" algn="l" defTabSz="914400" rtl="0" eaLnBrk="1" fontAlgn="auto" latinLnBrk="0" hangingPunct="1">
              <a:lnSpc>
                <a:spcPct val="100000"/>
              </a:lnSpc>
              <a:spcBef>
                <a:spcPct val="20000"/>
              </a:spcBef>
              <a:spcAft>
                <a:spcPts val="0"/>
              </a:spcAft>
              <a:buClr>
                <a:srgbClr val="ED3645"/>
              </a:buClr>
              <a:buSzTx/>
              <a:buFont typeface="Wingdings 3" panose="05040102010807070707" pitchFamily="18" charset="2"/>
              <a:buChar char="}"/>
              <a:tabLst/>
              <a:defRPr/>
            </a:lvl4pPr>
          </a:lstStyle>
          <a:p>
            <a:pPr marL="180975" marR="0" lvl="0" indent="-180975" algn="l" defTabSz="914400" rtl="0" eaLnBrk="1" fontAlgn="auto" latinLnBrk="0" hangingPunct="1">
              <a:lnSpc>
                <a:spcPct val="100000"/>
              </a:lnSpc>
              <a:spcBef>
                <a:spcPct val="20000"/>
              </a:spcBef>
              <a:spcAft>
                <a:spcPts val="0"/>
              </a:spcAft>
              <a:buClr>
                <a:srgbClr val="343E48"/>
              </a:buClr>
              <a:buSzTx/>
              <a:buFont typeface="Wingdings" panose="05000000000000000000" pitchFamily="2" charset="2"/>
              <a:buChar char="§"/>
              <a:tabLst/>
              <a:defRPr/>
            </a:pPr>
            <a:r>
              <a:rPr kumimoji="0" lang="de-DE" sz="1300" b="0" i="0" u="none" strike="noStrike" kern="1200" cap="none" spc="0" normalizeH="0" baseline="0" noProof="0" dirty="0">
                <a:ln>
                  <a:noFill/>
                </a:ln>
                <a:solidFill>
                  <a:srgbClr val="525556"/>
                </a:solidFill>
                <a:effectLst/>
                <a:uLnTx/>
                <a:uFillTx/>
                <a:latin typeface="Arial" panose="020B0604020202020204" pitchFamily="34" charset="0"/>
                <a:cs typeface="Arial" panose="020B0604020202020204" pitchFamily="34" charset="0"/>
              </a:rPr>
              <a:t>Textmasterformat bearbeiten</a:t>
            </a:r>
          </a:p>
          <a:p>
            <a:pPr marL="314325" marR="0" lvl="1"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Wingdings" panose="05000000000000000000" pitchFamily="2" charset="2"/>
              <a:buChar char="§"/>
              <a:tabLst/>
              <a:defRPr/>
            </a:pPr>
            <a:r>
              <a:rPr kumimoji="0" lang="de-DE" sz="1200" b="0" i="0" u="none" strike="noStrike" kern="1200" cap="none" spc="0" normalizeH="0" baseline="0" noProof="0" dirty="0">
                <a:ln>
                  <a:noFill/>
                </a:ln>
                <a:solidFill>
                  <a:srgbClr val="525556">
                    <a:lumMod val="60000"/>
                    <a:lumOff val="40000"/>
                  </a:srgbClr>
                </a:solidFill>
                <a:effectLst/>
                <a:uLnTx/>
                <a:uFillTx/>
                <a:latin typeface="Arial" panose="020B0604020202020204" pitchFamily="34" charset="0"/>
                <a:cs typeface="Arial" panose="020B0604020202020204" pitchFamily="34" charset="0"/>
              </a:rPr>
              <a:t>Zweite Ebene</a:t>
            </a:r>
          </a:p>
          <a:p>
            <a:pPr marL="495300" marR="0" lvl="2" indent="-180975" algn="l" defTabSz="914400" rtl="0" eaLnBrk="1" fontAlgn="auto" latinLnBrk="0" hangingPunct="1">
              <a:lnSpc>
                <a:spcPct val="100000"/>
              </a:lnSpc>
              <a:spcBef>
                <a:spcPct val="20000"/>
              </a:spcBef>
              <a:spcAft>
                <a:spcPts val="0"/>
              </a:spcAft>
              <a:buClr>
                <a:srgbClr val="525556">
                  <a:lumMod val="60000"/>
                  <a:lumOff val="40000"/>
                </a:srgbClr>
              </a:buClr>
              <a:buSzTx/>
              <a:buFont typeface="Symbol" pitchFamily="2" charset="2"/>
              <a:buChar char="-"/>
              <a:tabLst/>
              <a:defRPr/>
            </a:pPr>
            <a:r>
              <a:rPr kumimoji="0" lang="de-DE" sz="1100" b="0" i="0" u="none" strike="noStrike" kern="1200" cap="none" spc="0" normalizeH="0" baseline="0" noProof="0" dirty="0">
                <a:ln>
                  <a:noFill/>
                </a:ln>
                <a:solidFill>
                  <a:srgbClr val="525556">
                    <a:lumMod val="60000"/>
                    <a:lumOff val="40000"/>
                  </a:srgbClr>
                </a:solidFill>
                <a:effectLst/>
                <a:uLnTx/>
                <a:uFillTx/>
                <a:latin typeface="Arial" panose="020B0604020202020204" pitchFamily="34" charset="0"/>
                <a:cs typeface="Arial" panose="020B0604020202020204" pitchFamily="34" charset="0"/>
              </a:rPr>
              <a:t>Dritte Ebene</a:t>
            </a:r>
          </a:p>
          <a:p>
            <a:pPr marL="180975" marR="0" lvl="3" indent="-180975" algn="l" defTabSz="914400" rtl="0" eaLnBrk="1" fontAlgn="auto" latinLnBrk="0" hangingPunct="1">
              <a:lnSpc>
                <a:spcPct val="100000"/>
              </a:lnSpc>
              <a:spcBef>
                <a:spcPct val="20000"/>
              </a:spcBef>
              <a:spcAft>
                <a:spcPts val="0"/>
              </a:spcAft>
              <a:buClr>
                <a:srgbClr val="ED3645"/>
              </a:buClr>
              <a:buSzTx/>
              <a:buFont typeface="Wingdings 3" panose="05040102010807070707" pitchFamily="18" charset="2"/>
              <a:buChar char="}"/>
              <a:tabLst/>
              <a:defRPr/>
            </a:pPr>
            <a:r>
              <a:rPr kumimoji="0" lang="de-DE" sz="1300" b="0" i="0" u="none" strike="noStrike" kern="1200" cap="none" spc="0" normalizeH="0" baseline="0" noProof="0" dirty="0">
                <a:ln>
                  <a:noFill/>
                </a:ln>
                <a:solidFill>
                  <a:srgbClr val="E83946"/>
                </a:solidFill>
                <a:effectLst/>
                <a:uLnTx/>
                <a:uFillTx/>
                <a:latin typeface="Arial" panose="020B0604020202020204" pitchFamily="34" charset="0"/>
                <a:cs typeface="Arial" panose="020B0604020202020204" pitchFamily="34" charset="0"/>
              </a:rPr>
              <a:t>Vierte Ebene</a:t>
            </a:r>
          </a:p>
        </p:txBody>
      </p:sp>
      <p:sp>
        <p:nvSpPr>
          <p:cNvPr id="16" name="Bildplatzhalter 9"/>
          <p:cNvSpPr>
            <a:spLocks noGrp="1" noChangeAspect="1"/>
          </p:cNvSpPr>
          <p:nvPr>
            <p:ph type="pic" sz="quarter" idx="22"/>
          </p:nvPr>
        </p:nvSpPr>
        <p:spPr>
          <a:xfrm>
            <a:off x="2771800" y="1131590"/>
            <a:ext cx="2160240" cy="1224136"/>
          </a:xfrm>
        </p:spPr>
        <p:txBody>
          <a:bodyPr/>
          <a:lstStyle/>
          <a:p>
            <a:r>
              <a:rPr lang="de-DE" dirty="0"/>
              <a:t>Bild durch Klicken auf Symbol hinzufügen</a:t>
            </a:r>
            <a:endParaRPr lang="de-AT" dirty="0"/>
          </a:p>
        </p:txBody>
      </p:sp>
      <p:sp>
        <p:nvSpPr>
          <p:cNvPr id="19" name="Inhaltsplatzhalter 11"/>
          <p:cNvSpPr>
            <a:spLocks noGrp="1"/>
          </p:cNvSpPr>
          <p:nvPr>
            <p:ph sz="quarter" idx="23"/>
          </p:nvPr>
        </p:nvSpPr>
        <p:spPr>
          <a:xfrm>
            <a:off x="2771800" y="2355726"/>
            <a:ext cx="2160240" cy="360000"/>
          </a:xfrm>
          <a:solidFill>
            <a:schemeClr val="accent3">
              <a:lumMod val="40000"/>
              <a:lumOff val="60000"/>
            </a:schemeClr>
          </a:solidFill>
          <a:ln>
            <a:noFill/>
          </a:ln>
        </p:spPr>
        <p:txBody>
          <a:bodyPr lIns="72000" tIns="36000" rIns="72000" bIns="36000"/>
          <a:lstStyle>
            <a:lvl1pPr marL="0" indent="0">
              <a:spcBef>
                <a:spcPts val="0"/>
              </a:spcBef>
              <a:buNone/>
              <a:defRPr lang="de-DE" sz="900" kern="120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de-DE" dirty="0"/>
              <a:t>Textmasterformat bearbeiten</a:t>
            </a:r>
          </a:p>
        </p:txBody>
      </p:sp>
      <p:sp>
        <p:nvSpPr>
          <p:cNvPr id="22" name="Bildplatzhalter 9"/>
          <p:cNvSpPr>
            <a:spLocks noGrp="1" noChangeAspect="1"/>
          </p:cNvSpPr>
          <p:nvPr>
            <p:ph type="pic" sz="quarter" idx="24"/>
          </p:nvPr>
        </p:nvSpPr>
        <p:spPr>
          <a:xfrm>
            <a:off x="2771800" y="2931790"/>
            <a:ext cx="2160240" cy="1224136"/>
          </a:xfrm>
        </p:spPr>
        <p:txBody>
          <a:bodyPr/>
          <a:lstStyle/>
          <a:p>
            <a:r>
              <a:rPr lang="de-DE" dirty="0"/>
              <a:t>Bild durch Klicken auf Symbol hinzufügen</a:t>
            </a:r>
            <a:endParaRPr lang="de-AT" dirty="0"/>
          </a:p>
        </p:txBody>
      </p:sp>
      <p:sp>
        <p:nvSpPr>
          <p:cNvPr id="23" name="Inhaltsplatzhalter 11"/>
          <p:cNvSpPr>
            <a:spLocks noGrp="1"/>
          </p:cNvSpPr>
          <p:nvPr>
            <p:ph sz="quarter" idx="25"/>
          </p:nvPr>
        </p:nvSpPr>
        <p:spPr>
          <a:xfrm>
            <a:off x="2771800" y="4155926"/>
            <a:ext cx="2160240" cy="360000"/>
          </a:xfrm>
          <a:solidFill>
            <a:schemeClr val="accent3">
              <a:lumMod val="40000"/>
              <a:lumOff val="60000"/>
            </a:schemeClr>
          </a:solidFill>
          <a:ln>
            <a:noFill/>
          </a:ln>
        </p:spPr>
        <p:txBody>
          <a:bodyPr lIns="72000" tIns="36000" rIns="72000" bIns="36000"/>
          <a:lstStyle>
            <a:lvl1pPr marL="0" indent="0">
              <a:spcBef>
                <a:spcPts val="0"/>
              </a:spcBef>
              <a:buNone/>
              <a:defRPr lang="de-DE" sz="900" kern="120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de-DE" dirty="0"/>
              <a:t>Textmasterformat bearbeiten</a:t>
            </a:r>
          </a:p>
        </p:txBody>
      </p:sp>
      <p:sp>
        <p:nvSpPr>
          <p:cNvPr id="24" name="Bildplatzhalter 9"/>
          <p:cNvSpPr>
            <a:spLocks noGrp="1" noChangeAspect="1"/>
          </p:cNvSpPr>
          <p:nvPr>
            <p:ph type="pic" sz="quarter" idx="26"/>
          </p:nvPr>
        </p:nvSpPr>
        <p:spPr>
          <a:xfrm>
            <a:off x="467544" y="2931790"/>
            <a:ext cx="2160240" cy="1224136"/>
          </a:xfrm>
        </p:spPr>
        <p:txBody>
          <a:bodyPr/>
          <a:lstStyle/>
          <a:p>
            <a:r>
              <a:rPr lang="de-DE" dirty="0"/>
              <a:t>Bild durch Klicken auf Symbol hinzufügen</a:t>
            </a:r>
            <a:endParaRPr lang="de-AT" dirty="0"/>
          </a:p>
        </p:txBody>
      </p:sp>
      <p:sp>
        <p:nvSpPr>
          <p:cNvPr id="25" name="Inhaltsplatzhalter 11"/>
          <p:cNvSpPr>
            <a:spLocks noGrp="1"/>
          </p:cNvSpPr>
          <p:nvPr>
            <p:ph sz="quarter" idx="27"/>
          </p:nvPr>
        </p:nvSpPr>
        <p:spPr>
          <a:xfrm>
            <a:off x="467544" y="4155926"/>
            <a:ext cx="2160240" cy="360000"/>
          </a:xfrm>
          <a:solidFill>
            <a:schemeClr val="accent3">
              <a:lumMod val="40000"/>
              <a:lumOff val="60000"/>
            </a:schemeClr>
          </a:solidFill>
          <a:ln>
            <a:noFill/>
          </a:ln>
        </p:spPr>
        <p:txBody>
          <a:bodyPr lIns="72000" tIns="36000" rIns="72000" bIns="36000"/>
          <a:lstStyle>
            <a:lvl1pPr marL="0" indent="0">
              <a:spcBef>
                <a:spcPts val="0"/>
              </a:spcBef>
              <a:buNone/>
              <a:defRPr lang="de-DE" sz="900" kern="120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de-DE" dirty="0"/>
              <a:t>Textmasterformat bearbeiten</a:t>
            </a:r>
          </a:p>
        </p:txBody>
      </p:sp>
      <p:sp>
        <p:nvSpPr>
          <p:cNvPr id="13"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sp>
        <p:nvSpPr>
          <p:cNvPr id="17" name="Foliennummernplatzhalter 5">
            <a:extLst>
              <a:ext uri="{FF2B5EF4-FFF2-40B4-BE49-F238E27FC236}">
                <a16:creationId xmlns:a16="http://schemas.microsoft.com/office/drawing/2014/main" id="{5B5CA35F-40D5-B346-8CF2-43CB600088E4}"/>
              </a:ext>
            </a:extLst>
          </p:cNvPr>
          <p:cNvSpPr txBox="1">
            <a:spLocks/>
          </p:cNvSpPr>
          <p:nvPr userDrawn="1"/>
        </p:nvSpPr>
        <p:spPr>
          <a:xfrm>
            <a:off x="8297954" y="4822000"/>
            <a:ext cx="414046" cy="252000"/>
          </a:xfrm>
          <a:prstGeom prst="rect">
            <a:avLst/>
          </a:prstGeom>
          <a:noFill/>
        </p:spPr>
        <p:txBody>
          <a:bodyPr vert="horz" wrap="none" lIns="0" tIns="0" rIns="0" bIns="0" rtlCol="0" anchor="ctr"/>
          <a:lstStyle>
            <a:defPPr>
              <a:defRPr lang="en-US"/>
            </a:defPPr>
            <a:lvl1pPr marL="0" algn="r" defTabSz="914400" rtl="0" eaLnBrk="1" latinLnBrk="0" hangingPunct="1">
              <a:defRPr sz="800" kern="1200">
                <a:solidFill>
                  <a:srgbClr val="E8394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B0D31E-37C7-4ED2-A525-80D226465F38}" type="slidenum">
              <a:rPr lang="de-AT" smtClean="0"/>
              <a:pPr/>
              <a:t>‹Nr.›</a:t>
            </a:fld>
            <a:endParaRPr lang="de-AT" dirty="0"/>
          </a:p>
        </p:txBody>
      </p:sp>
    </p:spTree>
    <p:extLst>
      <p:ext uri="{BB962C8B-B14F-4D97-AF65-F5344CB8AC3E}">
        <p14:creationId xmlns:p14="http://schemas.microsoft.com/office/powerpoint/2010/main" val="1220225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6 Foto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dirty="0"/>
          </a:p>
        </p:txBody>
      </p:sp>
      <p:sp>
        <p:nvSpPr>
          <p:cNvPr id="17" name="Bildplatzhalter 9"/>
          <p:cNvSpPr>
            <a:spLocks noGrp="1" noChangeAspect="1"/>
          </p:cNvSpPr>
          <p:nvPr>
            <p:ph type="pic" sz="quarter" idx="15"/>
          </p:nvPr>
        </p:nvSpPr>
        <p:spPr>
          <a:xfrm>
            <a:off x="467544" y="1131590"/>
            <a:ext cx="2556000" cy="1440000"/>
          </a:xfrm>
        </p:spPr>
        <p:txBody>
          <a:bodyPr/>
          <a:lstStyle/>
          <a:p>
            <a:r>
              <a:rPr lang="de-DE" dirty="0"/>
              <a:t>Bild durch Klicken auf Symbol hinzufügen</a:t>
            </a:r>
            <a:endParaRPr lang="de-AT" dirty="0"/>
          </a:p>
        </p:txBody>
      </p:sp>
      <p:sp>
        <p:nvSpPr>
          <p:cNvPr id="22" name="Inhaltsplatzhalter 11"/>
          <p:cNvSpPr>
            <a:spLocks noGrp="1"/>
          </p:cNvSpPr>
          <p:nvPr>
            <p:ph sz="quarter" idx="33"/>
          </p:nvPr>
        </p:nvSpPr>
        <p:spPr>
          <a:xfrm>
            <a:off x="467544" y="2571750"/>
            <a:ext cx="2556000" cy="360040"/>
          </a:xfrm>
          <a:solidFill>
            <a:schemeClr val="accent3">
              <a:lumMod val="40000"/>
              <a:lumOff val="60000"/>
            </a:schemeClr>
          </a:solidFill>
          <a:ln>
            <a:noFill/>
          </a:ln>
        </p:spPr>
        <p:txBody>
          <a:bodyPr lIns="72000" tIns="36000" rIns="72000" bIns="36000"/>
          <a:lstStyle>
            <a:lvl1pPr marL="0" indent="0">
              <a:spcBef>
                <a:spcPts val="0"/>
              </a:spcBef>
              <a:buNone/>
              <a:defRPr lang="de-DE" sz="900" kern="120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de-DE" dirty="0"/>
              <a:t>Textmasterformat bearbeiten</a:t>
            </a:r>
          </a:p>
          <a:p>
            <a:pPr lvl="0"/>
            <a:endParaRPr lang="de-DE" dirty="0"/>
          </a:p>
        </p:txBody>
      </p:sp>
      <p:sp>
        <p:nvSpPr>
          <p:cNvPr id="27" name="Bildplatzhalter 9"/>
          <p:cNvSpPr>
            <a:spLocks noGrp="1" noChangeAspect="1"/>
          </p:cNvSpPr>
          <p:nvPr>
            <p:ph type="pic" sz="quarter" idx="34"/>
          </p:nvPr>
        </p:nvSpPr>
        <p:spPr>
          <a:xfrm>
            <a:off x="467544" y="2998310"/>
            <a:ext cx="2556000" cy="1440000"/>
          </a:xfrm>
        </p:spPr>
        <p:txBody>
          <a:bodyPr/>
          <a:lstStyle/>
          <a:p>
            <a:r>
              <a:rPr lang="de-DE" dirty="0"/>
              <a:t>Bild durch Klicken auf Symbol hinzufügen</a:t>
            </a:r>
            <a:endParaRPr lang="de-AT" dirty="0"/>
          </a:p>
        </p:txBody>
      </p:sp>
      <p:sp>
        <p:nvSpPr>
          <p:cNvPr id="28" name="Inhaltsplatzhalter 11"/>
          <p:cNvSpPr>
            <a:spLocks noGrp="1"/>
          </p:cNvSpPr>
          <p:nvPr>
            <p:ph sz="quarter" idx="35"/>
          </p:nvPr>
        </p:nvSpPr>
        <p:spPr>
          <a:xfrm>
            <a:off x="467544" y="4438470"/>
            <a:ext cx="2556000" cy="360040"/>
          </a:xfrm>
          <a:solidFill>
            <a:schemeClr val="accent3">
              <a:lumMod val="40000"/>
              <a:lumOff val="60000"/>
            </a:schemeClr>
          </a:solidFill>
          <a:ln>
            <a:noFill/>
          </a:ln>
        </p:spPr>
        <p:txBody>
          <a:bodyPr lIns="72000" tIns="36000" rIns="72000" bIns="36000"/>
          <a:lstStyle>
            <a:lvl1pPr marL="0" indent="0">
              <a:spcBef>
                <a:spcPts val="0"/>
              </a:spcBef>
              <a:buNone/>
              <a:defRPr lang="de-DE" sz="900" kern="120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de-DE" dirty="0"/>
              <a:t>Textmasterformat bearbeiten</a:t>
            </a:r>
          </a:p>
          <a:p>
            <a:pPr lvl="0"/>
            <a:endParaRPr lang="de-DE" dirty="0"/>
          </a:p>
        </p:txBody>
      </p:sp>
      <p:sp>
        <p:nvSpPr>
          <p:cNvPr id="29" name="Bildplatzhalter 9"/>
          <p:cNvSpPr>
            <a:spLocks noGrp="1" noChangeAspect="1"/>
          </p:cNvSpPr>
          <p:nvPr>
            <p:ph type="pic" sz="quarter" idx="36"/>
          </p:nvPr>
        </p:nvSpPr>
        <p:spPr>
          <a:xfrm>
            <a:off x="3312144" y="1131590"/>
            <a:ext cx="2556000" cy="1440000"/>
          </a:xfrm>
        </p:spPr>
        <p:txBody>
          <a:bodyPr/>
          <a:lstStyle/>
          <a:p>
            <a:r>
              <a:rPr lang="de-DE" dirty="0"/>
              <a:t>Bild durch Klicken auf Symbol hinzufügen</a:t>
            </a:r>
            <a:endParaRPr lang="de-AT" dirty="0"/>
          </a:p>
        </p:txBody>
      </p:sp>
      <p:sp>
        <p:nvSpPr>
          <p:cNvPr id="30" name="Inhaltsplatzhalter 11"/>
          <p:cNvSpPr>
            <a:spLocks noGrp="1"/>
          </p:cNvSpPr>
          <p:nvPr>
            <p:ph sz="quarter" idx="37"/>
          </p:nvPr>
        </p:nvSpPr>
        <p:spPr>
          <a:xfrm>
            <a:off x="3312144" y="2571750"/>
            <a:ext cx="2556000" cy="360040"/>
          </a:xfrm>
          <a:solidFill>
            <a:schemeClr val="accent3">
              <a:lumMod val="40000"/>
              <a:lumOff val="60000"/>
            </a:schemeClr>
          </a:solidFill>
          <a:ln>
            <a:noFill/>
          </a:ln>
        </p:spPr>
        <p:txBody>
          <a:bodyPr lIns="72000" tIns="36000" rIns="72000" bIns="36000"/>
          <a:lstStyle>
            <a:lvl1pPr marL="0" indent="0">
              <a:spcBef>
                <a:spcPts val="0"/>
              </a:spcBef>
              <a:buNone/>
              <a:defRPr lang="de-DE" sz="900" kern="120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de-DE" dirty="0"/>
              <a:t>Textmasterformat bearbeiten</a:t>
            </a:r>
          </a:p>
          <a:p>
            <a:pPr lvl="0"/>
            <a:endParaRPr lang="de-DE" dirty="0"/>
          </a:p>
        </p:txBody>
      </p:sp>
      <p:sp>
        <p:nvSpPr>
          <p:cNvPr id="33" name="Bildplatzhalter 9"/>
          <p:cNvSpPr>
            <a:spLocks noGrp="1" noChangeAspect="1"/>
          </p:cNvSpPr>
          <p:nvPr>
            <p:ph type="pic" sz="quarter" idx="38"/>
          </p:nvPr>
        </p:nvSpPr>
        <p:spPr>
          <a:xfrm>
            <a:off x="3312144" y="2998310"/>
            <a:ext cx="2556000" cy="1440000"/>
          </a:xfrm>
        </p:spPr>
        <p:txBody>
          <a:bodyPr/>
          <a:lstStyle/>
          <a:p>
            <a:r>
              <a:rPr lang="de-DE" dirty="0"/>
              <a:t>Bild durch Klicken auf Symbol hinzufügen</a:t>
            </a:r>
            <a:endParaRPr lang="de-AT" dirty="0"/>
          </a:p>
        </p:txBody>
      </p:sp>
      <p:sp>
        <p:nvSpPr>
          <p:cNvPr id="34" name="Inhaltsplatzhalter 11"/>
          <p:cNvSpPr>
            <a:spLocks noGrp="1"/>
          </p:cNvSpPr>
          <p:nvPr>
            <p:ph sz="quarter" idx="39"/>
          </p:nvPr>
        </p:nvSpPr>
        <p:spPr>
          <a:xfrm>
            <a:off x="3312144" y="4438470"/>
            <a:ext cx="2556000" cy="360040"/>
          </a:xfrm>
          <a:solidFill>
            <a:schemeClr val="accent3">
              <a:lumMod val="40000"/>
              <a:lumOff val="60000"/>
            </a:schemeClr>
          </a:solidFill>
          <a:ln>
            <a:noFill/>
          </a:ln>
        </p:spPr>
        <p:txBody>
          <a:bodyPr lIns="72000" tIns="36000" rIns="72000" bIns="36000"/>
          <a:lstStyle>
            <a:lvl1pPr marL="0" indent="0">
              <a:spcBef>
                <a:spcPts val="0"/>
              </a:spcBef>
              <a:buNone/>
              <a:defRPr sz="900">
                <a:solidFill>
                  <a:schemeClr val="tx1"/>
                </a:solidFill>
              </a:defRPr>
            </a:lvl1pPr>
          </a:lstStyle>
          <a:p>
            <a:pPr lvl="0"/>
            <a:r>
              <a:rPr lang="de-DE" dirty="0"/>
              <a:t>Textmasterformat bearbeiten</a:t>
            </a:r>
          </a:p>
          <a:p>
            <a:pPr lvl="0"/>
            <a:endParaRPr lang="de-DE" dirty="0"/>
          </a:p>
        </p:txBody>
      </p:sp>
      <p:sp>
        <p:nvSpPr>
          <p:cNvPr id="35" name="Bildplatzhalter 9"/>
          <p:cNvSpPr>
            <a:spLocks noGrp="1" noChangeAspect="1"/>
          </p:cNvSpPr>
          <p:nvPr>
            <p:ph type="pic" sz="quarter" idx="40"/>
          </p:nvPr>
        </p:nvSpPr>
        <p:spPr>
          <a:xfrm>
            <a:off x="6156176" y="1134564"/>
            <a:ext cx="2556000" cy="1440000"/>
          </a:xfrm>
        </p:spPr>
        <p:txBody>
          <a:bodyPr/>
          <a:lstStyle/>
          <a:p>
            <a:r>
              <a:rPr lang="de-DE" dirty="0"/>
              <a:t>Bild durch Klicken auf Symbol hinzufügen</a:t>
            </a:r>
            <a:endParaRPr lang="de-AT" dirty="0"/>
          </a:p>
        </p:txBody>
      </p:sp>
      <p:sp>
        <p:nvSpPr>
          <p:cNvPr id="36" name="Inhaltsplatzhalter 11"/>
          <p:cNvSpPr>
            <a:spLocks noGrp="1"/>
          </p:cNvSpPr>
          <p:nvPr>
            <p:ph sz="quarter" idx="41"/>
          </p:nvPr>
        </p:nvSpPr>
        <p:spPr>
          <a:xfrm>
            <a:off x="6156176" y="2574724"/>
            <a:ext cx="2556000" cy="360040"/>
          </a:xfrm>
          <a:solidFill>
            <a:schemeClr val="accent3">
              <a:lumMod val="40000"/>
              <a:lumOff val="60000"/>
            </a:schemeClr>
          </a:solidFill>
          <a:ln>
            <a:noFill/>
          </a:ln>
        </p:spPr>
        <p:txBody>
          <a:bodyPr lIns="72000" tIns="36000" rIns="72000" bIns="36000"/>
          <a:lstStyle>
            <a:lvl1pPr marL="0" indent="0">
              <a:spcBef>
                <a:spcPts val="0"/>
              </a:spcBef>
              <a:buNone/>
              <a:defRPr lang="de-DE" sz="900" kern="120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de-DE" dirty="0"/>
              <a:t>Textmasterformat bearbeiten</a:t>
            </a:r>
          </a:p>
          <a:p>
            <a:pPr lvl="0"/>
            <a:endParaRPr lang="de-DE" dirty="0"/>
          </a:p>
        </p:txBody>
      </p:sp>
      <p:sp>
        <p:nvSpPr>
          <p:cNvPr id="37" name="Bildplatzhalter 9"/>
          <p:cNvSpPr>
            <a:spLocks noGrp="1" noChangeAspect="1"/>
          </p:cNvSpPr>
          <p:nvPr>
            <p:ph type="pic" sz="quarter" idx="42"/>
          </p:nvPr>
        </p:nvSpPr>
        <p:spPr>
          <a:xfrm>
            <a:off x="6156176" y="3001284"/>
            <a:ext cx="2556000" cy="1440000"/>
          </a:xfrm>
        </p:spPr>
        <p:txBody>
          <a:bodyPr/>
          <a:lstStyle/>
          <a:p>
            <a:r>
              <a:rPr lang="de-DE" dirty="0"/>
              <a:t>Bild durch Klicken auf Symbol hinzufügen</a:t>
            </a:r>
            <a:endParaRPr lang="de-AT" dirty="0"/>
          </a:p>
        </p:txBody>
      </p:sp>
      <p:sp>
        <p:nvSpPr>
          <p:cNvPr id="38" name="Inhaltsplatzhalter 11"/>
          <p:cNvSpPr>
            <a:spLocks noGrp="1"/>
          </p:cNvSpPr>
          <p:nvPr>
            <p:ph sz="quarter" idx="43"/>
          </p:nvPr>
        </p:nvSpPr>
        <p:spPr>
          <a:xfrm>
            <a:off x="6156176" y="4441444"/>
            <a:ext cx="2556000" cy="360040"/>
          </a:xfrm>
          <a:solidFill>
            <a:schemeClr val="accent3">
              <a:lumMod val="40000"/>
              <a:lumOff val="60000"/>
            </a:schemeClr>
          </a:solidFill>
          <a:ln>
            <a:noFill/>
          </a:ln>
        </p:spPr>
        <p:txBody>
          <a:bodyPr lIns="72000" tIns="36000" rIns="72000" bIns="36000"/>
          <a:lstStyle>
            <a:lvl1pPr marL="0" indent="0">
              <a:spcBef>
                <a:spcPts val="0"/>
              </a:spcBef>
              <a:buNone/>
              <a:defRPr lang="de-DE" sz="900" kern="120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r>
              <a:rPr lang="de-DE" dirty="0"/>
              <a:t>Textmasterformat bearbeiten</a:t>
            </a:r>
          </a:p>
          <a:p>
            <a:pPr lvl="0"/>
            <a:endParaRPr lang="de-DE" dirty="0"/>
          </a:p>
        </p:txBody>
      </p:sp>
      <p:sp>
        <p:nvSpPr>
          <p:cNvPr id="18"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sp>
        <p:nvSpPr>
          <p:cNvPr id="20" name="Foliennummernplatzhalter 5">
            <a:extLst>
              <a:ext uri="{FF2B5EF4-FFF2-40B4-BE49-F238E27FC236}">
                <a16:creationId xmlns:a16="http://schemas.microsoft.com/office/drawing/2014/main" id="{5B5CA35F-40D5-B346-8CF2-43CB600088E4}"/>
              </a:ext>
            </a:extLst>
          </p:cNvPr>
          <p:cNvSpPr txBox="1">
            <a:spLocks/>
          </p:cNvSpPr>
          <p:nvPr userDrawn="1"/>
        </p:nvSpPr>
        <p:spPr>
          <a:xfrm>
            <a:off x="8297954" y="4822000"/>
            <a:ext cx="414046" cy="252000"/>
          </a:xfrm>
          <a:prstGeom prst="rect">
            <a:avLst/>
          </a:prstGeom>
          <a:noFill/>
        </p:spPr>
        <p:txBody>
          <a:bodyPr vert="horz" wrap="none" lIns="0" tIns="0" rIns="0" bIns="0" rtlCol="0" anchor="ctr"/>
          <a:lstStyle>
            <a:defPPr>
              <a:defRPr lang="en-US"/>
            </a:defPPr>
            <a:lvl1pPr marL="0" algn="r" defTabSz="914400" rtl="0" eaLnBrk="1" latinLnBrk="0" hangingPunct="1">
              <a:defRPr sz="800" kern="1200">
                <a:solidFill>
                  <a:srgbClr val="E8394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B0D31E-37C7-4ED2-A525-80D226465F38}" type="slidenum">
              <a:rPr lang="de-AT" smtClean="0"/>
              <a:pPr/>
              <a:t>‹Nr.›</a:t>
            </a:fld>
            <a:endParaRPr lang="de-AT" dirty="0"/>
          </a:p>
        </p:txBody>
      </p:sp>
    </p:spTree>
    <p:extLst>
      <p:ext uri="{BB962C8B-B14F-4D97-AF65-F5344CB8AC3E}">
        <p14:creationId xmlns:p14="http://schemas.microsoft.com/office/powerpoint/2010/main" val="3671821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seite_Logo_Text">
    <p:spTree>
      <p:nvGrpSpPr>
        <p:cNvPr id="1" name=""/>
        <p:cNvGrpSpPr/>
        <p:nvPr/>
      </p:nvGrpSpPr>
      <p:grpSpPr>
        <a:xfrm>
          <a:off x="0" y="0"/>
          <a:ext cx="0" cy="0"/>
          <a:chOff x="0" y="0"/>
          <a:chExt cx="0" cy="0"/>
        </a:xfrm>
      </p:grpSpPr>
      <p:pic>
        <p:nvPicPr>
          <p:cNvPr id="3" name="Grafik 2" descr="Ein Bild, das Text, ClipArt enthält.&#10;&#10;Automatisch generierte Beschreibung">
            <a:extLst>
              <a:ext uri="{FF2B5EF4-FFF2-40B4-BE49-F238E27FC236}">
                <a16:creationId xmlns:a16="http://schemas.microsoft.com/office/drawing/2014/main" id="{1DF375CA-BB32-1743-9F78-9A37563D8F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615" y="771550"/>
            <a:ext cx="4995555" cy="1199806"/>
          </a:xfrm>
          <a:prstGeom prst="rect">
            <a:avLst/>
          </a:prstGeom>
        </p:spPr>
      </p:pic>
      <p:sp>
        <p:nvSpPr>
          <p:cNvPr id="4" name="Titel 1">
            <a:extLst>
              <a:ext uri="{FF2B5EF4-FFF2-40B4-BE49-F238E27FC236}">
                <a16:creationId xmlns:a16="http://schemas.microsoft.com/office/drawing/2014/main" id="{FDEBA5D5-3DBA-2349-84F3-05635B8DD494}"/>
              </a:ext>
            </a:extLst>
          </p:cNvPr>
          <p:cNvSpPr txBox="1">
            <a:spLocks/>
          </p:cNvSpPr>
          <p:nvPr userDrawn="1"/>
        </p:nvSpPr>
        <p:spPr>
          <a:xfrm>
            <a:off x="2276745" y="2550689"/>
            <a:ext cx="7560000" cy="360000"/>
          </a:xfrm>
          <a:prstGeom prst="rect">
            <a:avLst/>
          </a:prstGeom>
        </p:spPr>
        <p:txBody>
          <a:bodyPr lIns="0" tIns="0" rIns="0" bIns="0">
            <a:noAutofit/>
          </a:bodyPr>
          <a:lstStyle>
            <a:lvl1pPr algn="l" defTabSz="914400" rtl="0" eaLnBrk="1" latinLnBrk="0" hangingPunct="1">
              <a:spcBef>
                <a:spcPct val="0"/>
              </a:spcBef>
              <a:buNone/>
              <a:defRPr sz="2200" kern="1200">
                <a:solidFill>
                  <a:schemeClr val="tx1"/>
                </a:solidFill>
                <a:latin typeface="+mj-lt"/>
                <a:ea typeface="+mj-ea"/>
                <a:cs typeface="+mj-cs"/>
              </a:defRPr>
            </a:lvl1pPr>
          </a:lstStyle>
          <a:p>
            <a:pPr fontAlgn="base"/>
            <a:r>
              <a:rPr lang="de-AT" sz="2400" dirty="0">
                <a:solidFill>
                  <a:schemeClr val="bg1"/>
                </a:solidFill>
                <a:latin typeface="Arial" panose="020B0604020202020204" pitchFamily="34" charset="0"/>
                <a:ea typeface="Open Sans" panose="020B0606030504020204" pitchFamily="34" charset="0"/>
                <a:cs typeface="Arial" panose="020B0604020202020204" pitchFamily="34" charset="0"/>
              </a:rPr>
              <a:t>Ihr unabhängiger Partner </a:t>
            </a:r>
          </a:p>
          <a:p>
            <a:pPr fontAlgn="base"/>
            <a:r>
              <a:rPr lang="de-AT" sz="2400" dirty="0">
                <a:solidFill>
                  <a:schemeClr val="bg1"/>
                </a:solidFill>
                <a:latin typeface="Arial" panose="020B0604020202020204" pitchFamily="34" charset="0"/>
                <a:ea typeface="Open Sans" panose="020B0606030504020204" pitchFamily="34" charset="0"/>
                <a:cs typeface="Arial" panose="020B0604020202020204" pitchFamily="34" charset="0"/>
              </a:rPr>
              <a:t>bei Standort- und Investitionsentscheidungen.</a:t>
            </a:r>
          </a:p>
        </p:txBody>
      </p:sp>
    </p:spTree>
    <p:extLst>
      <p:ext uri="{BB962C8B-B14F-4D97-AF65-F5344CB8AC3E}">
        <p14:creationId xmlns:p14="http://schemas.microsoft.com/office/powerpoint/2010/main" val="2532836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mit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7" name="Diagrammplatzhalter 6"/>
          <p:cNvSpPr>
            <a:spLocks noGrp="1"/>
          </p:cNvSpPr>
          <p:nvPr>
            <p:ph type="chart" sz="quarter" idx="12"/>
          </p:nvPr>
        </p:nvSpPr>
        <p:spPr>
          <a:xfrm>
            <a:off x="467544" y="1131590"/>
            <a:ext cx="3563888" cy="3375571"/>
          </a:xfrm>
        </p:spPr>
        <p:txBody>
          <a:bodyPr/>
          <a:lstStyle/>
          <a:p>
            <a:r>
              <a:rPr lang="de-DE" dirty="0"/>
              <a:t>Diagramm durch Klicken auf Symbol hinzufügen</a:t>
            </a:r>
            <a:endParaRPr lang="de-AT" dirty="0"/>
          </a:p>
        </p:txBody>
      </p:sp>
      <p:sp>
        <p:nvSpPr>
          <p:cNvPr id="9" name="Textplatzhalter 8"/>
          <p:cNvSpPr>
            <a:spLocks noGrp="1"/>
          </p:cNvSpPr>
          <p:nvPr>
            <p:ph type="body" sz="quarter" idx="13" hasCustomPrompt="1"/>
          </p:nvPr>
        </p:nvSpPr>
        <p:spPr>
          <a:xfrm>
            <a:off x="4211960" y="1130517"/>
            <a:ext cx="4463728" cy="3385450"/>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13" name="Textplatzhalter 8">
            <a:extLst>
              <a:ext uri="{FF2B5EF4-FFF2-40B4-BE49-F238E27FC236}">
                <a16:creationId xmlns:a16="http://schemas.microsoft.com/office/drawing/2014/main" id="{EC050036-1682-9048-9DF6-9055170C87C8}"/>
              </a:ext>
            </a:extLst>
          </p:cNvPr>
          <p:cNvSpPr>
            <a:spLocks noGrp="1"/>
          </p:cNvSpPr>
          <p:nvPr>
            <p:ph type="body" sz="quarter" idx="15" hasCustomPrompt="1"/>
          </p:nvPr>
        </p:nvSpPr>
        <p:spPr>
          <a:xfrm>
            <a:off x="467544" y="4567519"/>
            <a:ext cx="5256212" cy="215900"/>
          </a:xfrm>
        </p:spPr>
        <p:txBody>
          <a:bodyPr/>
          <a:lstStyle>
            <a:lvl1pPr marL="0" indent="0">
              <a:buFontTx/>
              <a:buNone/>
              <a:defRPr lang="de-AT" sz="800" kern="1200" dirty="0">
                <a:solidFill>
                  <a:srgbClr val="525556"/>
                </a:solidFill>
                <a:latin typeface="Arial" panose="020B0604020202020204" pitchFamily="34" charset="0"/>
                <a:ea typeface="Arial" panose="020B0604020202020204" pitchFamily="34" charset="0"/>
                <a:cs typeface="Arial" panose="020B0604020202020204" pitchFamily="34" charset="0"/>
              </a:defRPr>
            </a:lvl1pPr>
            <a:lvl2pPr marL="360362" indent="0">
              <a:buFontTx/>
              <a:buNone/>
              <a:defRPr sz="1000"/>
            </a:lvl2pPr>
            <a:lvl3pPr marL="804862" indent="0">
              <a:buFontTx/>
              <a:buNone/>
              <a:defRPr sz="1000"/>
            </a:lvl3pPr>
            <a:lvl4pPr marL="0" indent="0">
              <a:buFontTx/>
              <a:buNone/>
              <a:defRPr sz="1000"/>
            </a:lvl4pPr>
            <a:lvl5pPr marL="1828800" indent="0">
              <a:buFontTx/>
              <a:buNone/>
              <a:defRPr sz="1000"/>
            </a:lvl5pPr>
          </a:lstStyle>
          <a:p>
            <a:pPr marL="0" lvl="0" indent="0" algn="l" defTabSz="914400" rtl="0" eaLnBrk="1" latinLnBrk="0" hangingPunct="1">
              <a:spcBef>
                <a:spcPct val="20000"/>
              </a:spcBef>
              <a:buClr>
                <a:schemeClr val="tx1"/>
              </a:buClr>
              <a:buFontTx/>
              <a:buNone/>
              <a:tabLst/>
            </a:pPr>
            <a:r>
              <a:rPr lang="de-DE" dirty="0"/>
              <a:t>Quelle:</a:t>
            </a:r>
            <a:endParaRPr lang="de-AT" dirty="0"/>
          </a:p>
        </p:txBody>
      </p:sp>
      <p:sp>
        <p:nvSpPr>
          <p:cNvPr id="8" name="Foliennummernplatzhalter 5">
            <a:extLst>
              <a:ext uri="{FF2B5EF4-FFF2-40B4-BE49-F238E27FC236}">
                <a16:creationId xmlns:a16="http://schemas.microsoft.com/office/drawing/2014/main" id="{7BA9DDEE-896F-4843-9D3D-5822DD99DCDA}"/>
              </a:ext>
            </a:extLst>
          </p:cNvPr>
          <p:cNvSpPr txBox="1">
            <a:spLocks/>
          </p:cNvSpPr>
          <p:nvPr userDrawn="1"/>
        </p:nvSpPr>
        <p:spPr>
          <a:xfrm>
            <a:off x="8297954" y="4822000"/>
            <a:ext cx="414046" cy="252000"/>
          </a:xfrm>
          <a:prstGeom prst="rect">
            <a:avLst/>
          </a:prstGeom>
          <a:noFill/>
        </p:spPr>
        <p:txBody>
          <a:bodyPr vert="horz" wrap="none" lIns="0" tIns="0" rIns="0" bIns="0" rtlCol="0" anchor="ctr"/>
          <a:lstStyle>
            <a:defPPr>
              <a:defRPr lang="en-US"/>
            </a:defPPr>
            <a:lvl1pPr marL="0" algn="r" defTabSz="914400" rtl="0" eaLnBrk="1" latinLnBrk="0" hangingPunct="1">
              <a:defRPr sz="800" kern="1200">
                <a:solidFill>
                  <a:srgbClr val="E8394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B0D31E-37C7-4ED2-A525-80D226465F38}" type="slidenum">
              <a:rPr lang="de-AT" smtClean="0"/>
              <a:pPr/>
              <a:t>‹Nr.›</a:t>
            </a:fld>
            <a:endParaRPr lang="de-AT" dirty="0"/>
          </a:p>
        </p:txBody>
      </p:sp>
      <p:sp>
        <p:nvSpPr>
          <p:cNvPr id="10"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spTree>
    <p:extLst>
      <p:ext uri="{BB962C8B-B14F-4D97-AF65-F5344CB8AC3E}">
        <p14:creationId xmlns:p14="http://schemas.microsoft.com/office/powerpoint/2010/main" val="1082996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AT" dirty="0"/>
          </a:p>
        </p:txBody>
      </p:sp>
      <p:sp>
        <p:nvSpPr>
          <p:cNvPr id="10" name="Textplatzhalter 8">
            <a:extLst>
              <a:ext uri="{FF2B5EF4-FFF2-40B4-BE49-F238E27FC236}">
                <a16:creationId xmlns:a16="http://schemas.microsoft.com/office/drawing/2014/main" id="{F3F15A8A-A480-7848-B275-5881BBA6457F}"/>
              </a:ext>
            </a:extLst>
          </p:cNvPr>
          <p:cNvSpPr>
            <a:spLocks noGrp="1"/>
          </p:cNvSpPr>
          <p:nvPr>
            <p:ph type="body" sz="quarter" idx="15" hasCustomPrompt="1"/>
          </p:nvPr>
        </p:nvSpPr>
        <p:spPr>
          <a:xfrm>
            <a:off x="467544" y="4567519"/>
            <a:ext cx="5256212" cy="215900"/>
          </a:xfrm>
        </p:spPr>
        <p:txBody>
          <a:bodyPr/>
          <a:lstStyle>
            <a:lvl1pPr marL="0" indent="0">
              <a:buFontTx/>
              <a:buNone/>
              <a:defRPr lang="de-AT" sz="800" kern="1200" dirty="0">
                <a:solidFill>
                  <a:srgbClr val="525556"/>
                </a:solidFill>
                <a:latin typeface="Arial" panose="020B0604020202020204" pitchFamily="34" charset="0"/>
                <a:ea typeface="Arial" panose="020B0604020202020204" pitchFamily="34" charset="0"/>
                <a:cs typeface="Arial" panose="020B0604020202020204" pitchFamily="34" charset="0"/>
              </a:defRPr>
            </a:lvl1pPr>
            <a:lvl2pPr marL="360362" indent="0">
              <a:buFontTx/>
              <a:buNone/>
              <a:defRPr sz="1000"/>
            </a:lvl2pPr>
            <a:lvl3pPr marL="804862" indent="0">
              <a:buFontTx/>
              <a:buNone/>
              <a:defRPr sz="1000"/>
            </a:lvl3pPr>
            <a:lvl4pPr marL="0" indent="0">
              <a:buFontTx/>
              <a:buNone/>
              <a:defRPr sz="1000"/>
            </a:lvl4pPr>
            <a:lvl5pPr marL="1828800" indent="0">
              <a:buFontTx/>
              <a:buNone/>
              <a:defRPr sz="1000"/>
            </a:lvl5pPr>
          </a:lstStyle>
          <a:p>
            <a:pPr marL="0" lvl="0" indent="0" algn="l" defTabSz="914400" rtl="0" eaLnBrk="1" latinLnBrk="0" hangingPunct="1">
              <a:spcBef>
                <a:spcPct val="20000"/>
              </a:spcBef>
              <a:buClr>
                <a:schemeClr val="tx1"/>
              </a:buClr>
              <a:buFontTx/>
              <a:buNone/>
              <a:tabLst/>
            </a:pPr>
            <a:r>
              <a:rPr lang="de-DE" dirty="0"/>
              <a:t>Quelle:</a:t>
            </a:r>
            <a:endParaRPr lang="de-AT" dirty="0"/>
          </a:p>
        </p:txBody>
      </p:sp>
      <p:sp>
        <p:nvSpPr>
          <p:cNvPr id="5" name="Foliennummernplatzhalter 5">
            <a:extLst>
              <a:ext uri="{FF2B5EF4-FFF2-40B4-BE49-F238E27FC236}">
                <a16:creationId xmlns:a16="http://schemas.microsoft.com/office/drawing/2014/main" id="{7BA9DDEE-896F-4843-9D3D-5822DD99DCDA}"/>
              </a:ext>
            </a:extLst>
          </p:cNvPr>
          <p:cNvSpPr txBox="1">
            <a:spLocks/>
          </p:cNvSpPr>
          <p:nvPr userDrawn="1"/>
        </p:nvSpPr>
        <p:spPr>
          <a:xfrm>
            <a:off x="8297954" y="4822000"/>
            <a:ext cx="414046" cy="252000"/>
          </a:xfrm>
          <a:prstGeom prst="rect">
            <a:avLst/>
          </a:prstGeom>
          <a:noFill/>
        </p:spPr>
        <p:txBody>
          <a:bodyPr vert="horz" wrap="none" lIns="0" tIns="0" rIns="0" bIns="0" rtlCol="0" anchor="ctr"/>
          <a:lstStyle>
            <a:defPPr>
              <a:defRPr lang="en-US"/>
            </a:defPPr>
            <a:lvl1pPr marL="0" algn="r" defTabSz="914400" rtl="0" eaLnBrk="1" latinLnBrk="0" hangingPunct="1">
              <a:defRPr sz="800" kern="1200">
                <a:solidFill>
                  <a:srgbClr val="E8394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B0D31E-37C7-4ED2-A525-80D226465F38}" type="slidenum">
              <a:rPr lang="de-AT" smtClean="0"/>
              <a:pPr/>
              <a:t>‹Nr.›</a:t>
            </a:fld>
            <a:endParaRPr lang="de-AT" dirty="0"/>
          </a:p>
        </p:txBody>
      </p:sp>
      <p:sp>
        <p:nvSpPr>
          <p:cNvPr id="6"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spTree>
    <p:extLst>
      <p:ext uri="{BB962C8B-B14F-4D97-AF65-F5344CB8AC3E}">
        <p14:creationId xmlns:p14="http://schemas.microsoft.com/office/powerpoint/2010/main" val="1138506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nsprechpart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EAE66-DB1E-BD4C-A2C8-4E7774D1E059}"/>
              </a:ext>
            </a:extLst>
          </p:cNvPr>
          <p:cNvSpPr>
            <a:spLocks noGrp="1"/>
          </p:cNvSpPr>
          <p:nvPr>
            <p:ph type="title" hasCustomPrompt="1"/>
          </p:nvPr>
        </p:nvSpPr>
        <p:spPr>
          <a:xfrm>
            <a:off x="467544" y="483518"/>
            <a:ext cx="7560000" cy="360000"/>
          </a:xfrm>
        </p:spPr>
        <p:txBody>
          <a:bodyPr/>
          <a:lstStyle>
            <a:lvl1pPr>
              <a:defRPr>
                <a:solidFill>
                  <a:schemeClr val="tx2"/>
                </a:solidFill>
              </a:defRPr>
            </a:lvl1pPr>
          </a:lstStyle>
          <a:p>
            <a:r>
              <a:rPr lang="de-DE" dirty="0"/>
              <a:t>Ihre Ansprechpartnerinnen</a:t>
            </a:r>
            <a:endParaRPr lang="de-AT" dirty="0"/>
          </a:p>
        </p:txBody>
      </p:sp>
      <p:sp>
        <p:nvSpPr>
          <p:cNvPr id="5"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sp>
        <p:nvSpPr>
          <p:cNvPr id="6" name="Foliennummernplatzhalter 5">
            <a:extLst>
              <a:ext uri="{FF2B5EF4-FFF2-40B4-BE49-F238E27FC236}">
                <a16:creationId xmlns:a16="http://schemas.microsoft.com/office/drawing/2014/main" id="{5B5CA35F-40D5-B346-8CF2-43CB600088E4}"/>
              </a:ext>
            </a:extLst>
          </p:cNvPr>
          <p:cNvSpPr txBox="1">
            <a:spLocks/>
          </p:cNvSpPr>
          <p:nvPr userDrawn="1"/>
        </p:nvSpPr>
        <p:spPr>
          <a:xfrm>
            <a:off x="8297954" y="4822000"/>
            <a:ext cx="414046" cy="252000"/>
          </a:xfrm>
          <a:prstGeom prst="rect">
            <a:avLst/>
          </a:prstGeom>
          <a:noFill/>
        </p:spPr>
        <p:txBody>
          <a:bodyPr vert="horz" wrap="none" lIns="0" tIns="0" rIns="0" bIns="0" rtlCol="0" anchor="ctr"/>
          <a:lstStyle>
            <a:defPPr>
              <a:defRPr lang="en-US"/>
            </a:defPPr>
            <a:lvl1pPr marL="0" algn="r" defTabSz="914400" rtl="0" eaLnBrk="1" latinLnBrk="0" hangingPunct="1">
              <a:defRPr sz="800" kern="1200">
                <a:solidFill>
                  <a:srgbClr val="E8394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B0D31E-37C7-4ED2-A525-80D226465F38}" type="slidenum">
              <a:rPr lang="de-AT" smtClean="0"/>
              <a:pPr/>
              <a:t>‹Nr.›</a:t>
            </a:fld>
            <a:endParaRPr lang="de-AT" dirty="0"/>
          </a:p>
        </p:txBody>
      </p:sp>
    </p:spTree>
    <p:extLst>
      <p:ext uri="{BB962C8B-B14F-4D97-AF65-F5344CB8AC3E}">
        <p14:creationId xmlns:p14="http://schemas.microsoft.com/office/powerpoint/2010/main" val="2329539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elfolie 2">
    <p:spTree>
      <p:nvGrpSpPr>
        <p:cNvPr id="1" name=""/>
        <p:cNvGrpSpPr/>
        <p:nvPr/>
      </p:nvGrpSpPr>
      <p:grpSpPr>
        <a:xfrm>
          <a:off x="0" y="0"/>
          <a:ext cx="0" cy="0"/>
          <a:chOff x="0" y="0"/>
          <a:chExt cx="0" cy="0"/>
        </a:xfrm>
      </p:grpSpPr>
      <p:sp>
        <p:nvSpPr>
          <p:cNvPr id="5" name="Foliennummernplatzhalter 5">
            <a:extLst>
              <a:ext uri="{FF2B5EF4-FFF2-40B4-BE49-F238E27FC236}">
                <a16:creationId xmlns:a16="http://schemas.microsoft.com/office/drawing/2014/main" id="{A23B1F12-465F-AC4B-876F-6C07555B4419}"/>
              </a:ext>
            </a:extLst>
          </p:cNvPr>
          <p:cNvSpPr>
            <a:spLocks noGrp="1"/>
          </p:cNvSpPr>
          <p:nvPr>
            <p:ph type="sldNum" sz="quarter" idx="4"/>
          </p:nvPr>
        </p:nvSpPr>
        <p:spPr>
          <a:xfrm>
            <a:off x="8297954" y="4822000"/>
            <a:ext cx="414046" cy="252000"/>
          </a:xfrm>
          <a:prstGeom prst="rect">
            <a:avLst/>
          </a:prstGeom>
          <a:noFill/>
        </p:spPr>
        <p:txBody>
          <a:bodyPr vert="horz" wrap="none" lIns="0" tIns="0" rIns="0" bIns="0" rtlCol="0" anchor="ctr"/>
          <a:lstStyle>
            <a:lvl1pPr algn="r">
              <a:defRPr sz="800">
                <a:solidFill>
                  <a:srgbClr val="E83946"/>
                </a:solidFill>
              </a:defRPr>
            </a:lvl1pPr>
          </a:lstStyle>
          <a:p>
            <a:fld id="{FEB0D31E-37C7-4ED2-A525-80D226465F38}" type="slidenum">
              <a:rPr lang="de-AT" smtClean="0"/>
              <a:pPr/>
              <a:t>‹Nr.›</a:t>
            </a:fld>
            <a:endParaRPr lang="de-AT" dirty="0"/>
          </a:p>
        </p:txBody>
      </p:sp>
    </p:spTree>
    <p:extLst>
      <p:ext uri="{BB962C8B-B14F-4D97-AF65-F5344CB8AC3E}">
        <p14:creationId xmlns:p14="http://schemas.microsoft.com/office/powerpoint/2010/main" val="1628308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Leerstandskarte">
    <p:spTree>
      <p:nvGrpSpPr>
        <p:cNvPr id="1" name=""/>
        <p:cNvGrpSpPr/>
        <p:nvPr/>
      </p:nvGrpSpPr>
      <p:grpSpPr>
        <a:xfrm>
          <a:off x="0" y="0"/>
          <a:ext cx="0" cy="0"/>
          <a:chOff x="0" y="0"/>
          <a:chExt cx="0" cy="0"/>
        </a:xfrm>
      </p:grpSpPr>
      <p:sp>
        <p:nvSpPr>
          <p:cNvPr id="5" name="Bildplatzhalter 4"/>
          <p:cNvSpPr>
            <a:spLocks noGrp="1"/>
          </p:cNvSpPr>
          <p:nvPr>
            <p:ph type="pic" sz="quarter" idx="11"/>
          </p:nvPr>
        </p:nvSpPr>
        <p:spPr>
          <a:xfrm>
            <a:off x="3" y="629841"/>
            <a:ext cx="9149861" cy="4156472"/>
          </a:xfrm>
          <a:solidFill>
            <a:schemeClr val="bg1">
              <a:lumMod val="85000"/>
            </a:schemeClr>
          </a:solidFill>
        </p:spPr>
        <p:txBody>
          <a:bodyPr anchor="ctr"/>
          <a:lstStyle>
            <a:lvl1pPr marL="0" marR="0" indent="0" algn="ctr" defTabSz="514350" rtl="0" eaLnBrk="1" fontAlgn="auto" latinLnBrk="0" hangingPunct="1">
              <a:lnSpc>
                <a:spcPct val="90000"/>
              </a:lnSpc>
              <a:spcBef>
                <a:spcPts val="563"/>
              </a:spcBef>
              <a:spcAft>
                <a:spcPts val="0"/>
              </a:spcAft>
              <a:buClrTx/>
              <a:buSzTx/>
              <a:buFontTx/>
              <a:buNone/>
              <a:tabLst/>
              <a:defRPr i="1" baseline="0">
                <a:latin typeface="Bahnschrift Light" panose="020B0502040204020203" pitchFamily="34" charset="0"/>
              </a:defRPr>
            </a:lvl1pPr>
          </a:lstStyle>
          <a:p>
            <a:endParaRPr lang="de-DE" dirty="0"/>
          </a:p>
          <a:p>
            <a:endParaRPr lang="de-DE" dirty="0"/>
          </a:p>
          <a:p>
            <a:endParaRPr lang="de-DE" dirty="0"/>
          </a:p>
          <a:p>
            <a:endParaRPr lang="de-DE" dirty="0"/>
          </a:p>
          <a:p>
            <a:r>
              <a:rPr lang="de-DE" dirty="0"/>
              <a:t>Luftbild Ortschaft mit leerstehenden Objekten</a:t>
            </a:r>
            <a:br>
              <a:rPr lang="de-DE" dirty="0"/>
            </a:br>
            <a:r>
              <a:rPr lang="de-DE" dirty="0"/>
              <a:t>(Bildbearbeitung: Monochrom Grau -50%, Akzentfarbe 3 Hell) </a:t>
            </a:r>
            <a:endParaRPr lang="de-AT" dirty="0"/>
          </a:p>
        </p:txBody>
      </p:sp>
      <p:sp>
        <p:nvSpPr>
          <p:cNvPr id="9" name="Textplatzhalter 8"/>
          <p:cNvSpPr>
            <a:spLocks noGrp="1"/>
          </p:cNvSpPr>
          <p:nvPr>
            <p:ph type="body" sz="quarter" idx="12" hasCustomPrompt="1"/>
          </p:nvPr>
        </p:nvSpPr>
        <p:spPr>
          <a:xfrm>
            <a:off x="251522" y="762552"/>
            <a:ext cx="2061635" cy="3837148"/>
          </a:xfrm>
          <a:solidFill>
            <a:schemeClr val="bg1">
              <a:alpha val="70000"/>
            </a:schemeClr>
          </a:solidFill>
        </p:spPr>
        <p:txBody>
          <a:bodyPr lIns="90000" tIns="54000" rIns="90000" bIns="54000"/>
          <a:lstStyle>
            <a:lvl1pPr>
              <a:defRPr baseline="0"/>
            </a:lvl1pPr>
            <a:lvl2pPr marL="150019" indent="-150019">
              <a:buSzPct val="100000"/>
              <a:buFont typeface="+mj-lt"/>
              <a:buAutoNum type="arabicPeriod"/>
              <a:defRPr/>
            </a:lvl2pPr>
          </a:lstStyle>
          <a:p>
            <a:pPr lvl="0"/>
            <a:r>
              <a:rPr lang="de-DE"/>
              <a:t>Prio X</a:t>
            </a:r>
          </a:p>
          <a:p>
            <a:pPr lvl="1"/>
            <a:r>
              <a:rPr lang="de-DE"/>
              <a:t>Objektadresse</a:t>
            </a:r>
          </a:p>
        </p:txBody>
      </p:sp>
      <p:sp>
        <p:nvSpPr>
          <p:cNvPr id="2" name="Titel 1"/>
          <p:cNvSpPr>
            <a:spLocks noGrp="1"/>
          </p:cNvSpPr>
          <p:nvPr>
            <p:ph type="title"/>
          </p:nvPr>
        </p:nvSpPr>
        <p:spPr>
          <a:xfrm>
            <a:off x="257905" y="195262"/>
            <a:ext cx="8628923" cy="243251"/>
          </a:xfrm>
          <a:prstGeom prst="rect">
            <a:avLst/>
          </a:prstGeom>
        </p:spPr>
        <p:txBody>
          <a:bodyPr/>
          <a:lstStyle>
            <a:lvl1pPr>
              <a:lnSpc>
                <a:spcPct val="100000"/>
              </a:lnSpc>
              <a:defRPr/>
            </a:lvl1pPr>
          </a:lstStyle>
          <a:p>
            <a:r>
              <a:rPr lang="de-DE"/>
              <a:t>Titelmasterformat durch Klicken bearbeiten</a:t>
            </a:r>
            <a:endParaRPr lang="de-AT"/>
          </a:p>
        </p:txBody>
      </p:sp>
      <p:sp>
        <p:nvSpPr>
          <p:cNvPr id="12" name="Textplatzhalter 24"/>
          <p:cNvSpPr>
            <a:spLocks noGrp="1"/>
          </p:cNvSpPr>
          <p:nvPr>
            <p:ph type="body" sz="quarter" idx="23" hasCustomPrompt="1"/>
          </p:nvPr>
        </p:nvSpPr>
        <p:spPr>
          <a:xfrm rot="16200000">
            <a:off x="8193197" y="3900414"/>
            <a:ext cx="1298865" cy="99704"/>
          </a:xfrm>
          <a:prstGeom prst="rect">
            <a:avLst/>
          </a:prstGeom>
        </p:spPr>
        <p:txBody>
          <a:bodyPr/>
          <a:lstStyle>
            <a:lvl1pPr marL="0" marR="0" indent="0" algn="l" defTabSz="257175" rtl="0" eaLnBrk="1" fontAlgn="auto" latinLnBrk="0" hangingPunct="1">
              <a:lnSpc>
                <a:spcPct val="100000"/>
              </a:lnSpc>
              <a:spcBef>
                <a:spcPts val="0"/>
              </a:spcBef>
              <a:spcAft>
                <a:spcPts val="0"/>
              </a:spcAft>
              <a:buClrTx/>
              <a:buSzTx/>
              <a:buFontTx/>
              <a:buNone/>
              <a:tabLst/>
              <a:defRPr sz="450">
                <a:latin typeface="+mj-lt"/>
              </a:defRPr>
            </a:lvl1pPr>
            <a:lvl2pPr marL="102692" indent="0">
              <a:buNone/>
              <a:defRPr/>
            </a:lvl2pPr>
            <a:lvl3pPr marL="200918" indent="0">
              <a:buNone/>
              <a:defRPr/>
            </a:lvl3pPr>
            <a:lvl4pPr marL="304503" indent="0">
              <a:buNone/>
              <a:defRPr/>
            </a:lvl4pPr>
            <a:lvl5pPr marL="402729" indent="0">
              <a:buNone/>
              <a:defRPr/>
            </a:lvl5pPr>
          </a:lstStyle>
          <a:p>
            <a:pPr lvl="0"/>
            <a:r>
              <a:rPr lang="de-AT"/>
              <a:t>© Bildautor/Bildeigentümer</a:t>
            </a:r>
          </a:p>
          <a:p>
            <a:pPr lvl="0"/>
            <a:endParaRPr lang="de-AT"/>
          </a:p>
        </p:txBody>
      </p:sp>
      <p:sp>
        <p:nvSpPr>
          <p:cNvPr id="4" name="Foliennummernplatzhalter 2">
            <a:extLst>
              <a:ext uri="{FF2B5EF4-FFF2-40B4-BE49-F238E27FC236}">
                <a16:creationId xmlns:a16="http://schemas.microsoft.com/office/drawing/2014/main" id="{39A3B0B6-AD7D-CAF3-D508-C67158B58DE3}"/>
              </a:ext>
            </a:extLst>
          </p:cNvPr>
          <p:cNvSpPr>
            <a:spLocks noGrp="1"/>
          </p:cNvSpPr>
          <p:nvPr>
            <p:ph type="sldNum" sz="quarter" idx="10"/>
          </p:nvPr>
        </p:nvSpPr>
        <p:spPr>
          <a:xfrm>
            <a:off x="261738" y="4901391"/>
            <a:ext cx="463839" cy="115760"/>
          </a:xfrm>
        </p:spPr>
        <p:txBody>
          <a:bodyPr/>
          <a:lstStyle/>
          <a:p>
            <a:pPr algn="l"/>
            <a:fld id="{2A8ADC0A-71BA-4BBC-BA49-A8C396545BD7}" type="slidenum">
              <a:rPr lang="de-AT" smtClean="0">
                <a:solidFill>
                  <a:prstClr val="black">
                    <a:tint val="75000"/>
                  </a:prstClr>
                </a:solidFill>
              </a:rPr>
              <a:pPr algn="l"/>
              <a:t>‹Nr.›</a:t>
            </a:fld>
            <a:endParaRPr lang="de-AT" dirty="0">
              <a:solidFill>
                <a:prstClr val="black">
                  <a:tint val="75000"/>
                </a:prstClr>
              </a:solidFill>
            </a:endParaRPr>
          </a:p>
        </p:txBody>
      </p:sp>
    </p:spTree>
    <p:extLst>
      <p:ext uri="{BB962C8B-B14F-4D97-AF65-F5344CB8AC3E}">
        <p14:creationId xmlns:p14="http://schemas.microsoft.com/office/powerpoint/2010/main" val="2556708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otofolie">
    <p:spTree>
      <p:nvGrpSpPr>
        <p:cNvPr id="1" name=""/>
        <p:cNvGrpSpPr/>
        <p:nvPr/>
      </p:nvGrpSpPr>
      <p:grpSpPr>
        <a:xfrm>
          <a:off x="0" y="0"/>
          <a:ext cx="0" cy="0"/>
          <a:chOff x="0" y="0"/>
          <a:chExt cx="0" cy="0"/>
        </a:xfrm>
      </p:grpSpPr>
      <p:sp>
        <p:nvSpPr>
          <p:cNvPr id="4" name="Bildplatzhalter 6">
            <a:extLst>
              <a:ext uri="{FF2B5EF4-FFF2-40B4-BE49-F238E27FC236}">
                <a16:creationId xmlns:a16="http://schemas.microsoft.com/office/drawing/2014/main" id="{FE820B74-F794-4C74-B45A-78A68C09CA73}"/>
              </a:ext>
            </a:extLst>
          </p:cNvPr>
          <p:cNvSpPr>
            <a:spLocks noGrp="1"/>
          </p:cNvSpPr>
          <p:nvPr>
            <p:ph type="pic" sz="quarter" idx="19"/>
            <p:custDataLst>
              <p:tags r:id="rId1"/>
            </p:custDataLst>
          </p:nvPr>
        </p:nvSpPr>
        <p:spPr>
          <a:xfrm>
            <a:off x="257904" y="762003"/>
            <a:ext cx="3516928" cy="1971766"/>
          </a:xfrm>
          <a:prstGeom prst="rect">
            <a:avLst/>
          </a:prstGeom>
          <a:solidFill>
            <a:schemeClr val="accent3">
              <a:lumMod val="20000"/>
              <a:lumOff val="80000"/>
            </a:schemeClr>
          </a:solidFill>
        </p:spPr>
        <p:txBody>
          <a:bodyPr anchor="t"/>
          <a:lstStyle>
            <a:lvl1pPr marL="0" indent="0" algn="ctr">
              <a:buNone/>
              <a:defRPr i="1">
                <a:latin typeface="+mn-lt"/>
              </a:defRPr>
            </a:lvl1pPr>
          </a:lstStyle>
          <a:p>
            <a:endParaRPr lang="de-DE" dirty="0"/>
          </a:p>
          <a:p>
            <a:r>
              <a:rPr lang="de-DE" dirty="0"/>
              <a:t>Abbildung des leerstehenden Objektes</a:t>
            </a:r>
            <a:br>
              <a:rPr lang="de-DE" dirty="0"/>
            </a:br>
            <a:r>
              <a:rPr lang="de-DE" dirty="0"/>
              <a:t>(Bildbearbeitung: Monochrom Grau -50%, Akzentfarbe 3 Hell) </a:t>
            </a:r>
            <a:endParaRPr lang="de-AT" dirty="0"/>
          </a:p>
        </p:txBody>
      </p:sp>
      <p:sp>
        <p:nvSpPr>
          <p:cNvPr id="7" name="Bildplatzhalter 6">
            <a:extLst>
              <a:ext uri="{FF2B5EF4-FFF2-40B4-BE49-F238E27FC236}">
                <a16:creationId xmlns:a16="http://schemas.microsoft.com/office/drawing/2014/main" id="{FE820B74-F794-4C74-B45A-78A68C09CA73}"/>
              </a:ext>
            </a:extLst>
          </p:cNvPr>
          <p:cNvSpPr>
            <a:spLocks noGrp="1"/>
          </p:cNvSpPr>
          <p:nvPr>
            <p:ph type="pic" sz="quarter" idx="22"/>
            <p:custDataLst>
              <p:tags r:id="rId2"/>
            </p:custDataLst>
          </p:nvPr>
        </p:nvSpPr>
        <p:spPr>
          <a:xfrm>
            <a:off x="257904" y="2814638"/>
            <a:ext cx="3516928" cy="1971675"/>
          </a:xfrm>
          <a:prstGeom prst="rect">
            <a:avLst/>
          </a:prstGeom>
          <a:solidFill>
            <a:schemeClr val="accent3">
              <a:lumMod val="20000"/>
              <a:lumOff val="80000"/>
            </a:schemeClr>
          </a:solidFill>
        </p:spPr>
        <p:txBody>
          <a:bodyPr/>
          <a:lstStyle>
            <a:lvl1pPr marL="0" indent="0" algn="ctr">
              <a:buNone/>
              <a:defRPr i="1">
                <a:latin typeface="+mn-lt"/>
              </a:defRPr>
            </a:lvl1pPr>
          </a:lstStyle>
          <a:p>
            <a:endParaRPr lang="de-DE" dirty="0"/>
          </a:p>
          <a:p>
            <a:r>
              <a:rPr lang="de-DE" dirty="0"/>
              <a:t>Abbildung des leerstehenden Objektes</a:t>
            </a:r>
            <a:br>
              <a:rPr lang="de-DE" dirty="0"/>
            </a:br>
            <a:r>
              <a:rPr lang="de-DE" dirty="0"/>
              <a:t>(Bildbearbeitung: Monochrom Grau -50%, Akzentfarbe 3 Hell) </a:t>
            </a:r>
          </a:p>
          <a:p>
            <a:endParaRPr lang="de-AT" dirty="0"/>
          </a:p>
        </p:txBody>
      </p:sp>
      <p:sp>
        <p:nvSpPr>
          <p:cNvPr id="11" name="Bildplatzhalter 6">
            <a:extLst>
              <a:ext uri="{FF2B5EF4-FFF2-40B4-BE49-F238E27FC236}">
                <a16:creationId xmlns:a16="http://schemas.microsoft.com/office/drawing/2014/main" id="{FE820B74-F794-4C74-B45A-78A68C09CA73}"/>
              </a:ext>
            </a:extLst>
          </p:cNvPr>
          <p:cNvSpPr>
            <a:spLocks noGrp="1"/>
          </p:cNvSpPr>
          <p:nvPr>
            <p:ph type="pic" sz="quarter" idx="24"/>
            <p:custDataLst>
              <p:tags r:id="rId3"/>
            </p:custDataLst>
          </p:nvPr>
        </p:nvSpPr>
        <p:spPr>
          <a:xfrm>
            <a:off x="3880002" y="762479"/>
            <a:ext cx="3516928" cy="1971290"/>
          </a:xfrm>
          <a:prstGeom prst="rect">
            <a:avLst/>
          </a:prstGeom>
          <a:solidFill>
            <a:schemeClr val="accent3">
              <a:lumMod val="20000"/>
              <a:lumOff val="80000"/>
            </a:schemeClr>
          </a:solidFill>
        </p:spPr>
        <p:txBody>
          <a:bodyPr/>
          <a:lstStyle>
            <a:lvl1pPr marL="0" indent="0" algn="ctr">
              <a:buNone/>
              <a:defRPr>
                <a:latin typeface="+mn-lt"/>
              </a:defRPr>
            </a:lvl1pPr>
          </a:lstStyle>
          <a:p>
            <a:endParaRPr lang="de-DE" dirty="0"/>
          </a:p>
          <a:p>
            <a:r>
              <a:rPr lang="de-DE" dirty="0"/>
              <a:t>Abbildung des leerstehenden Objektes</a:t>
            </a:r>
            <a:br>
              <a:rPr lang="de-DE" dirty="0"/>
            </a:br>
            <a:r>
              <a:rPr lang="de-DE" dirty="0"/>
              <a:t>(Bildbearbeitung: Monochrom Grau -50%, Akzentfarbe 3 Hell) </a:t>
            </a:r>
            <a:endParaRPr lang="de-AT" dirty="0"/>
          </a:p>
        </p:txBody>
      </p:sp>
      <p:sp>
        <p:nvSpPr>
          <p:cNvPr id="12" name="Bildplatzhalter 6">
            <a:extLst>
              <a:ext uri="{FF2B5EF4-FFF2-40B4-BE49-F238E27FC236}">
                <a16:creationId xmlns:a16="http://schemas.microsoft.com/office/drawing/2014/main" id="{FE820B74-F794-4C74-B45A-78A68C09CA73}"/>
              </a:ext>
            </a:extLst>
          </p:cNvPr>
          <p:cNvSpPr>
            <a:spLocks noGrp="1"/>
          </p:cNvSpPr>
          <p:nvPr>
            <p:ph type="pic" sz="quarter" idx="25"/>
            <p:custDataLst>
              <p:tags r:id="rId4"/>
            </p:custDataLst>
          </p:nvPr>
        </p:nvSpPr>
        <p:spPr>
          <a:xfrm>
            <a:off x="3880001" y="2814640"/>
            <a:ext cx="3516929" cy="1971359"/>
          </a:xfrm>
          <a:prstGeom prst="rect">
            <a:avLst/>
          </a:prstGeom>
          <a:solidFill>
            <a:schemeClr val="accent3">
              <a:lumMod val="20000"/>
              <a:lumOff val="80000"/>
            </a:schemeClr>
          </a:solidFill>
        </p:spPr>
        <p:txBody>
          <a:bodyPr/>
          <a:lstStyle>
            <a:lvl1pPr marL="0" marR="0" indent="0" algn="ctr" defTabSz="685800" rtl="0" eaLnBrk="1" fontAlgn="auto" latinLnBrk="0" hangingPunct="1">
              <a:lnSpc>
                <a:spcPct val="90000"/>
              </a:lnSpc>
              <a:spcBef>
                <a:spcPts val="750"/>
              </a:spcBef>
              <a:spcAft>
                <a:spcPts val="0"/>
              </a:spcAft>
              <a:buClrTx/>
              <a:buSzTx/>
              <a:buFontTx/>
              <a:buNone/>
              <a:tabLst/>
              <a:defRPr i="1">
                <a:latin typeface="+mn-lt"/>
              </a:defRPr>
            </a:lvl1pPr>
          </a:lstStyle>
          <a:p>
            <a:endParaRPr lang="de-DE" dirty="0"/>
          </a:p>
          <a:p>
            <a:r>
              <a:rPr lang="de-DE" dirty="0"/>
              <a:t>Abbildung des leerstehenden Objektes</a:t>
            </a:r>
            <a:br>
              <a:rPr lang="de-DE" dirty="0"/>
            </a:br>
            <a:r>
              <a:rPr lang="de-DE" dirty="0"/>
              <a:t>(Bildbearbeitung: Monochrom Grau -50%, Akzentfarbe 3 Hell) </a:t>
            </a:r>
          </a:p>
          <a:p>
            <a:endParaRPr lang="de-AT" dirty="0"/>
          </a:p>
        </p:txBody>
      </p:sp>
      <p:sp>
        <p:nvSpPr>
          <p:cNvPr id="2" name="Titel 1"/>
          <p:cNvSpPr>
            <a:spLocks noGrp="1"/>
          </p:cNvSpPr>
          <p:nvPr>
            <p:ph type="title"/>
          </p:nvPr>
        </p:nvSpPr>
        <p:spPr>
          <a:xfrm>
            <a:off x="257905" y="195262"/>
            <a:ext cx="8628923" cy="459275"/>
          </a:xfrm>
          <a:prstGeom prst="rect">
            <a:avLst/>
          </a:prstGeom>
        </p:spPr>
        <p:txBody>
          <a:bodyPr/>
          <a:lstStyle/>
          <a:p>
            <a:r>
              <a:rPr lang="de-DE"/>
              <a:t>Titelmasterformat durch Klicken bearbeiten</a:t>
            </a:r>
            <a:endParaRPr lang="de-AT"/>
          </a:p>
        </p:txBody>
      </p:sp>
      <p:sp>
        <p:nvSpPr>
          <p:cNvPr id="19" name="Textplatzhalter 9">
            <a:extLst>
              <a:ext uri="{FF2B5EF4-FFF2-40B4-BE49-F238E27FC236}">
                <a16:creationId xmlns:a16="http://schemas.microsoft.com/office/drawing/2014/main" id="{57E74A8C-74F9-401B-BEAD-DE24E452D3F1}"/>
              </a:ext>
            </a:extLst>
          </p:cNvPr>
          <p:cNvSpPr>
            <a:spLocks noGrp="1"/>
          </p:cNvSpPr>
          <p:nvPr>
            <p:ph type="body" sz="quarter" idx="16" hasCustomPrompt="1"/>
            <p:custDataLst>
              <p:tags r:id="rId5"/>
            </p:custDataLst>
          </p:nvPr>
        </p:nvSpPr>
        <p:spPr>
          <a:xfrm>
            <a:off x="7496634" y="762549"/>
            <a:ext cx="1395321" cy="4023447"/>
          </a:xfrm>
          <a:prstGeom prst="rect">
            <a:avLst/>
          </a:prstGeom>
        </p:spPr>
        <p:txBody>
          <a:bodyPr>
            <a:normAutofit/>
          </a:bodyPr>
          <a:lstStyle>
            <a:lvl1pPr marL="0" indent="0">
              <a:lnSpc>
                <a:spcPct val="110000"/>
              </a:lnSpc>
              <a:spcBef>
                <a:spcPts val="300"/>
              </a:spcBef>
              <a:buFont typeface="Wingdings" panose="05000000000000000000" pitchFamily="2" charset="2"/>
              <a:buNone/>
              <a:defRPr sz="750">
                <a:latin typeface="+mn-lt"/>
              </a:defRPr>
            </a:lvl1pPr>
            <a:lvl3pPr marL="136922" indent="0">
              <a:lnSpc>
                <a:spcPct val="100000"/>
              </a:lnSpc>
              <a:spcBef>
                <a:spcPts val="300"/>
              </a:spcBef>
              <a:buFont typeface="Wingdings" panose="05000000000000000000" pitchFamily="2" charset="2"/>
              <a:buNone/>
              <a:tabLst>
                <a:tab pos="267891" algn="l"/>
              </a:tabLst>
              <a:defRPr sz="750">
                <a:latin typeface="Bahnschrift Light" panose="020B0502040204020203" pitchFamily="34" charset="0"/>
              </a:defRPr>
            </a:lvl3pPr>
          </a:lstStyle>
          <a:p>
            <a:pPr lvl="0"/>
            <a:r>
              <a:rPr lang="de-DE"/>
              <a:t>Formatvorlagen des Textmasters bearbeiten</a:t>
            </a:r>
          </a:p>
        </p:txBody>
      </p:sp>
      <p:sp>
        <p:nvSpPr>
          <p:cNvPr id="20" name="Textplatzhalter 9">
            <a:extLst>
              <a:ext uri="{FF2B5EF4-FFF2-40B4-BE49-F238E27FC236}">
                <a16:creationId xmlns:a16="http://schemas.microsoft.com/office/drawing/2014/main" id="{57E74A8C-74F9-401B-BEAD-DE24E452D3F1}"/>
              </a:ext>
            </a:extLst>
          </p:cNvPr>
          <p:cNvSpPr>
            <a:spLocks noGrp="1"/>
          </p:cNvSpPr>
          <p:nvPr>
            <p:ph type="body" sz="quarter" idx="27" hasCustomPrompt="1"/>
            <p:custDataLst>
              <p:tags r:id="rId6"/>
            </p:custDataLst>
          </p:nvPr>
        </p:nvSpPr>
        <p:spPr>
          <a:xfrm>
            <a:off x="3880001" y="2382731"/>
            <a:ext cx="3516929" cy="351038"/>
          </a:xfrm>
          <a:prstGeom prst="rect">
            <a:avLst/>
          </a:prstGeom>
          <a:solidFill>
            <a:schemeClr val="bg1">
              <a:alpha val="75000"/>
            </a:schemeClr>
          </a:solidFill>
          <a:ln>
            <a:noFill/>
          </a:ln>
        </p:spPr>
        <p:txBody>
          <a:bodyPr lIns="108000" tIns="108000" rIns="108000" bIns="108000"/>
          <a:lstStyle>
            <a:lvl1pPr marL="0" indent="0">
              <a:lnSpc>
                <a:spcPct val="110000"/>
              </a:lnSpc>
              <a:spcBef>
                <a:spcPts val="0"/>
              </a:spcBef>
              <a:spcAft>
                <a:spcPts val="225"/>
              </a:spcAft>
              <a:buFont typeface="Wingdings" panose="05000000000000000000" pitchFamily="2" charset="2"/>
              <a:buNone/>
              <a:defRPr sz="750">
                <a:solidFill>
                  <a:schemeClr val="accent1"/>
                </a:solidFill>
                <a:latin typeface="+mn-lt"/>
              </a:defRPr>
            </a:lvl1pPr>
            <a:lvl2pPr marL="0" indent="0">
              <a:lnSpc>
                <a:spcPct val="110000"/>
              </a:lnSpc>
              <a:spcBef>
                <a:spcPts val="450"/>
              </a:spcBef>
              <a:buNone/>
              <a:defRPr sz="863">
                <a:latin typeface="Bahnschrift" panose="020B0502040204020203" pitchFamily="34" charset="0"/>
              </a:defRPr>
            </a:lvl2pPr>
            <a:lvl3pPr marL="132160" indent="-132160">
              <a:lnSpc>
                <a:spcPct val="110000"/>
              </a:lnSpc>
              <a:buClr>
                <a:schemeClr val="tx1">
                  <a:lumMod val="50000"/>
                  <a:lumOff val="50000"/>
                </a:schemeClr>
              </a:buClr>
              <a:buSzPct val="80000"/>
              <a:buFont typeface="Wingdings" panose="05000000000000000000" pitchFamily="2" charset="2"/>
              <a:buChar char="§"/>
              <a:tabLst>
                <a:tab pos="201216" algn="l"/>
              </a:tabLst>
              <a:defRPr sz="863">
                <a:latin typeface="Bahnschrift Light" panose="020B0502040204020203" pitchFamily="34" charset="0"/>
              </a:defRPr>
            </a:lvl3pPr>
          </a:lstStyle>
          <a:p>
            <a:pPr lvl="0"/>
            <a:r>
              <a:rPr lang="de-DE"/>
              <a:t>Bildbeschriftung</a:t>
            </a:r>
          </a:p>
        </p:txBody>
      </p:sp>
      <p:sp>
        <p:nvSpPr>
          <p:cNvPr id="21" name="Textplatzhalter 9">
            <a:extLst>
              <a:ext uri="{FF2B5EF4-FFF2-40B4-BE49-F238E27FC236}">
                <a16:creationId xmlns:a16="http://schemas.microsoft.com/office/drawing/2014/main" id="{57E74A8C-74F9-401B-BEAD-DE24E452D3F1}"/>
              </a:ext>
            </a:extLst>
          </p:cNvPr>
          <p:cNvSpPr>
            <a:spLocks noGrp="1"/>
          </p:cNvSpPr>
          <p:nvPr>
            <p:ph type="body" sz="quarter" idx="28" hasCustomPrompt="1"/>
            <p:custDataLst>
              <p:tags r:id="rId7"/>
            </p:custDataLst>
          </p:nvPr>
        </p:nvSpPr>
        <p:spPr>
          <a:xfrm>
            <a:off x="3880001" y="4434958"/>
            <a:ext cx="3516929" cy="351039"/>
          </a:xfrm>
          <a:prstGeom prst="rect">
            <a:avLst/>
          </a:prstGeom>
          <a:solidFill>
            <a:schemeClr val="bg1">
              <a:alpha val="75000"/>
            </a:schemeClr>
          </a:solidFill>
          <a:ln>
            <a:noFill/>
          </a:ln>
        </p:spPr>
        <p:txBody>
          <a:bodyPr lIns="108000" tIns="108000" rIns="108000" bIns="108000"/>
          <a:lstStyle>
            <a:lvl1pPr marL="0" indent="0">
              <a:lnSpc>
                <a:spcPct val="110000"/>
              </a:lnSpc>
              <a:spcBef>
                <a:spcPts val="0"/>
              </a:spcBef>
              <a:spcAft>
                <a:spcPts val="225"/>
              </a:spcAft>
              <a:buFont typeface="Wingdings" panose="05000000000000000000" pitchFamily="2" charset="2"/>
              <a:buNone/>
              <a:defRPr sz="750">
                <a:solidFill>
                  <a:schemeClr val="accent1"/>
                </a:solidFill>
                <a:latin typeface="+mn-lt"/>
              </a:defRPr>
            </a:lvl1pPr>
            <a:lvl2pPr marL="0" indent="0">
              <a:lnSpc>
                <a:spcPct val="110000"/>
              </a:lnSpc>
              <a:spcBef>
                <a:spcPts val="450"/>
              </a:spcBef>
              <a:buNone/>
              <a:defRPr sz="863">
                <a:latin typeface="Bahnschrift" panose="020B0502040204020203" pitchFamily="34" charset="0"/>
              </a:defRPr>
            </a:lvl2pPr>
            <a:lvl3pPr marL="132160" indent="-132160">
              <a:lnSpc>
                <a:spcPct val="110000"/>
              </a:lnSpc>
              <a:buClr>
                <a:schemeClr val="tx1">
                  <a:lumMod val="50000"/>
                  <a:lumOff val="50000"/>
                </a:schemeClr>
              </a:buClr>
              <a:buSzPct val="80000"/>
              <a:buFont typeface="Wingdings" panose="05000000000000000000" pitchFamily="2" charset="2"/>
              <a:buChar char="§"/>
              <a:tabLst>
                <a:tab pos="201216" algn="l"/>
              </a:tabLst>
              <a:defRPr sz="863">
                <a:latin typeface="Bahnschrift Light" panose="020B0502040204020203" pitchFamily="34" charset="0"/>
              </a:defRPr>
            </a:lvl3pPr>
          </a:lstStyle>
          <a:p>
            <a:pPr lvl="0"/>
            <a:r>
              <a:rPr lang="de-DE"/>
              <a:t>Bildbeschriftung</a:t>
            </a:r>
          </a:p>
        </p:txBody>
      </p:sp>
      <p:sp>
        <p:nvSpPr>
          <p:cNvPr id="22" name="Textplatzhalter 9">
            <a:extLst>
              <a:ext uri="{FF2B5EF4-FFF2-40B4-BE49-F238E27FC236}">
                <a16:creationId xmlns:a16="http://schemas.microsoft.com/office/drawing/2014/main" id="{57E74A8C-74F9-401B-BEAD-DE24E452D3F1}"/>
              </a:ext>
            </a:extLst>
          </p:cNvPr>
          <p:cNvSpPr>
            <a:spLocks noGrp="1"/>
          </p:cNvSpPr>
          <p:nvPr>
            <p:ph type="body" sz="quarter" idx="29" hasCustomPrompt="1"/>
            <p:custDataLst>
              <p:tags r:id="rId8"/>
            </p:custDataLst>
          </p:nvPr>
        </p:nvSpPr>
        <p:spPr>
          <a:xfrm>
            <a:off x="257904" y="4434957"/>
            <a:ext cx="3516927" cy="351039"/>
          </a:xfrm>
          <a:prstGeom prst="rect">
            <a:avLst/>
          </a:prstGeom>
          <a:solidFill>
            <a:schemeClr val="bg1">
              <a:alpha val="75000"/>
            </a:schemeClr>
          </a:solidFill>
          <a:ln>
            <a:noFill/>
          </a:ln>
        </p:spPr>
        <p:txBody>
          <a:bodyPr lIns="108000" tIns="108000" rIns="108000" bIns="108000"/>
          <a:lstStyle>
            <a:lvl1pPr marL="0" indent="0">
              <a:lnSpc>
                <a:spcPct val="110000"/>
              </a:lnSpc>
              <a:spcBef>
                <a:spcPts val="0"/>
              </a:spcBef>
              <a:spcAft>
                <a:spcPts val="225"/>
              </a:spcAft>
              <a:buFont typeface="Wingdings" panose="05000000000000000000" pitchFamily="2" charset="2"/>
              <a:buNone/>
              <a:defRPr sz="750">
                <a:solidFill>
                  <a:schemeClr val="accent1"/>
                </a:solidFill>
                <a:latin typeface="+mn-lt"/>
              </a:defRPr>
            </a:lvl1pPr>
            <a:lvl2pPr marL="0" indent="0">
              <a:lnSpc>
                <a:spcPct val="110000"/>
              </a:lnSpc>
              <a:spcBef>
                <a:spcPts val="450"/>
              </a:spcBef>
              <a:buNone/>
              <a:defRPr sz="863">
                <a:latin typeface="Bahnschrift" panose="020B0502040204020203" pitchFamily="34" charset="0"/>
              </a:defRPr>
            </a:lvl2pPr>
            <a:lvl3pPr marL="132160" indent="-132160">
              <a:lnSpc>
                <a:spcPct val="110000"/>
              </a:lnSpc>
              <a:buClr>
                <a:schemeClr val="tx1">
                  <a:lumMod val="50000"/>
                  <a:lumOff val="50000"/>
                </a:schemeClr>
              </a:buClr>
              <a:buSzPct val="80000"/>
              <a:buFont typeface="Wingdings" panose="05000000000000000000" pitchFamily="2" charset="2"/>
              <a:buChar char="§"/>
              <a:tabLst>
                <a:tab pos="201216" algn="l"/>
              </a:tabLst>
              <a:defRPr sz="863">
                <a:latin typeface="Bahnschrift Light" panose="020B0502040204020203" pitchFamily="34" charset="0"/>
              </a:defRPr>
            </a:lvl3pPr>
          </a:lstStyle>
          <a:p>
            <a:pPr lvl="0"/>
            <a:r>
              <a:rPr lang="de-DE"/>
              <a:t>Bildbeschriftung</a:t>
            </a:r>
          </a:p>
        </p:txBody>
      </p:sp>
      <p:sp>
        <p:nvSpPr>
          <p:cNvPr id="23" name="Textplatzhalter 9">
            <a:extLst>
              <a:ext uri="{FF2B5EF4-FFF2-40B4-BE49-F238E27FC236}">
                <a16:creationId xmlns:a16="http://schemas.microsoft.com/office/drawing/2014/main" id="{57E74A8C-74F9-401B-BEAD-DE24E452D3F1}"/>
              </a:ext>
            </a:extLst>
          </p:cNvPr>
          <p:cNvSpPr>
            <a:spLocks noGrp="1"/>
          </p:cNvSpPr>
          <p:nvPr>
            <p:ph type="body" sz="quarter" idx="30" hasCustomPrompt="1"/>
            <p:custDataLst>
              <p:tags r:id="rId9"/>
            </p:custDataLst>
          </p:nvPr>
        </p:nvSpPr>
        <p:spPr>
          <a:xfrm>
            <a:off x="252047" y="2382729"/>
            <a:ext cx="3522785" cy="351039"/>
          </a:xfrm>
          <a:prstGeom prst="rect">
            <a:avLst/>
          </a:prstGeom>
          <a:solidFill>
            <a:schemeClr val="bg1">
              <a:alpha val="75000"/>
            </a:schemeClr>
          </a:solidFill>
          <a:ln>
            <a:noFill/>
          </a:ln>
        </p:spPr>
        <p:txBody>
          <a:bodyPr lIns="108000" tIns="108000" rIns="108000" bIns="108000"/>
          <a:lstStyle>
            <a:lvl1pPr marL="0" indent="0">
              <a:lnSpc>
                <a:spcPct val="110000"/>
              </a:lnSpc>
              <a:spcBef>
                <a:spcPts val="0"/>
              </a:spcBef>
              <a:spcAft>
                <a:spcPts val="225"/>
              </a:spcAft>
              <a:buFont typeface="Wingdings" panose="05000000000000000000" pitchFamily="2" charset="2"/>
              <a:buNone/>
              <a:defRPr sz="750">
                <a:solidFill>
                  <a:schemeClr val="accent1"/>
                </a:solidFill>
                <a:latin typeface="+mn-lt"/>
              </a:defRPr>
            </a:lvl1pPr>
            <a:lvl2pPr marL="0" indent="0">
              <a:lnSpc>
                <a:spcPct val="110000"/>
              </a:lnSpc>
              <a:spcBef>
                <a:spcPts val="450"/>
              </a:spcBef>
              <a:buNone/>
              <a:defRPr sz="863">
                <a:latin typeface="Bahnschrift" panose="020B0502040204020203" pitchFamily="34" charset="0"/>
              </a:defRPr>
            </a:lvl2pPr>
            <a:lvl3pPr marL="132160" indent="-132160">
              <a:lnSpc>
                <a:spcPct val="110000"/>
              </a:lnSpc>
              <a:buClr>
                <a:schemeClr val="tx1">
                  <a:lumMod val="50000"/>
                  <a:lumOff val="50000"/>
                </a:schemeClr>
              </a:buClr>
              <a:buSzPct val="80000"/>
              <a:buFont typeface="Wingdings" panose="05000000000000000000" pitchFamily="2" charset="2"/>
              <a:buChar char="§"/>
              <a:tabLst>
                <a:tab pos="201216" algn="l"/>
              </a:tabLst>
              <a:defRPr sz="863">
                <a:latin typeface="Bahnschrift Light" panose="020B0502040204020203" pitchFamily="34" charset="0"/>
              </a:defRPr>
            </a:lvl3pPr>
          </a:lstStyle>
          <a:p>
            <a:pPr lvl="0"/>
            <a:r>
              <a:rPr lang="de-DE"/>
              <a:t>Bildbeschriftung</a:t>
            </a:r>
          </a:p>
        </p:txBody>
      </p:sp>
      <p:sp>
        <p:nvSpPr>
          <p:cNvPr id="5" name="Foliennummernplatzhalter 2">
            <a:extLst>
              <a:ext uri="{FF2B5EF4-FFF2-40B4-BE49-F238E27FC236}">
                <a16:creationId xmlns:a16="http://schemas.microsoft.com/office/drawing/2014/main" id="{DB90A784-3A02-FEDD-3350-51B7D5C87933}"/>
              </a:ext>
            </a:extLst>
          </p:cNvPr>
          <p:cNvSpPr>
            <a:spLocks noGrp="1"/>
          </p:cNvSpPr>
          <p:nvPr>
            <p:ph type="sldNum" sz="quarter" idx="10"/>
          </p:nvPr>
        </p:nvSpPr>
        <p:spPr>
          <a:xfrm>
            <a:off x="261738" y="4901391"/>
            <a:ext cx="463839" cy="115760"/>
          </a:xfrm>
        </p:spPr>
        <p:txBody>
          <a:bodyPr/>
          <a:lstStyle/>
          <a:p>
            <a:pPr algn="l"/>
            <a:fld id="{2A8ADC0A-71BA-4BBC-BA49-A8C396545BD7}" type="slidenum">
              <a:rPr lang="de-AT" smtClean="0">
                <a:solidFill>
                  <a:prstClr val="black">
                    <a:tint val="75000"/>
                  </a:prstClr>
                </a:solidFill>
              </a:rPr>
              <a:pPr algn="l"/>
              <a:t>‹Nr.›</a:t>
            </a:fld>
            <a:endParaRPr lang="de-AT" dirty="0">
              <a:solidFill>
                <a:prstClr val="black">
                  <a:tint val="75000"/>
                </a:prstClr>
              </a:solidFill>
            </a:endParaRPr>
          </a:p>
        </p:txBody>
      </p:sp>
      <p:sp>
        <p:nvSpPr>
          <p:cNvPr id="6" name="Textplatzhalter 24">
            <a:extLst>
              <a:ext uri="{FF2B5EF4-FFF2-40B4-BE49-F238E27FC236}">
                <a16:creationId xmlns:a16="http://schemas.microsoft.com/office/drawing/2014/main" id="{1C59F72D-C597-4F67-18CC-A6F0DF5BB6D8}"/>
              </a:ext>
            </a:extLst>
          </p:cNvPr>
          <p:cNvSpPr>
            <a:spLocks noGrp="1"/>
          </p:cNvSpPr>
          <p:nvPr>
            <p:ph type="body" sz="quarter" idx="26" hasCustomPrompt="1"/>
          </p:nvPr>
        </p:nvSpPr>
        <p:spPr>
          <a:xfrm rot="16200000">
            <a:off x="3008623" y="3681667"/>
            <a:ext cx="1298865" cy="99704"/>
          </a:xfrm>
          <a:prstGeom prst="rect">
            <a:avLst/>
          </a:prstGeom>
        </p:spPr>
        <p:txBody>
          <a:bodyPr/>
          <a:lstStyle>
            <a:lvl1pPr marL="0" marR="0" indent="0" algn="l" defTabSz="342900" rtl="0" eaLnBrk="1" fontAlgn="auto" latinLnBrk="0" hangingPunct="1">
              <a:lnSpc>
                <a:spcPct val="100000"/>
              </a:lnSpc>
              <a:spcBef>
                <a:spcPts val="0"/>
              </a:spcBef>
              <a:spcAft>
                <a:spcPts val="0"/>
              </a:spcAft>
              <a:buClrTx/>
              <a:buSzTx/>
              <a:buFontTx/>
              <a:buNone/>
              <a:tabLst/>
              <a:defRPr sz="600">
                <a:latin typeface="+mj-lt"/>
              </a:defRPr>
            </a:lvl1pPr>
            <a:lvl2pPr marL="136922" indent="0">
              <a:buNone/>
              <a:defRPr/>
            </a:lvl2pPr>
            <a:lvl3pPr marL="267891" indent="0">
              <a:buNone/>
              <a:defRPr/>
            </a:lvl3pPr>
            <a:lvl4pPr marL="406004" indent="0">
              <a:buNone/>
              <a:defRPr/>
            </a:lvl4pPr>
            <a:lvl5pPr marL="536972" indent="0">
              <a:buNone/>
              <a:defRPr/>
            </a:lvl5pPr>
          </a:lstStyle>
          <a:p>
            <a:pPr lvl="0"/>
            <a:r>
              <a:rPr lang="de-AT"/>
              <a:t>© Bildautor/Bildeigentümer</a:t>
            </a:r>
          </a:p>
          <a:p>
            <a:pPr lvl="0"/>
            <a:endParaRPr lang="de-AT"/>
          </a:p>
        </p:txBody>
      </p:sp>
      <p:sp>
        <p:nvSpPr>
          <p:cNvPr id="8" name="Textplatzhalter 24">
            <a:extLst>
              <a:ext uri="{FF2B5EF4-FFF2-40B4-BE49-F238E27FC236}">
                <a16:creationId xmlns:a16="http://schemas.microsoft.com/office/drawing/2014/main" id="{1FA054AC-BB63-AAD6-9A4C-14C67BF77A5B}"/>
              </a:ext>
            </a:extLst>
          </p:cNvPr>
          <p:cNvSpPr>
            <a:spLocks noGrp="1"/>
          </p:cNvSpPr>
          <p:nvPr>
            <p:ph type="body" sz="quarter" idx="31" hasCustomPrompt="1"/>
          </p:nvPr>
        </p:nvSpPr>
        <p:spPr>
          <a:xfrm rot="16200000">
            <a:off x="3008621" y="1632160"/>
            <a:ext cx="1298865" cy="99704"/>
          </a:xfrm>
          <a:prstGeom prst="rect">
            <a:avLst/>
          </a:prstGeom>
        </p:spPr>
        <p:txBody>
          <a:bodyPr/>
          <a:lstStyle>
            <a:lvl1pPr marL="0" marR="0" indent="0" algn="l" defTabSz="342900" rtl="0" eaLnBrk="1" fontAlgn="auto" latinLnBrk="0" hangingPunct="1">
              <a:lnSpc>
                <a:spcPct val="100000"/>
              </a:lnSpc>
              <a:spcBef>
                <a:spcPts val="0"/>
              </a:spcBef>
              <a:spcAft>
                <a:spcPts val="0"/>
              </a:spcAft>
              <a:buClrTx/>
              <a:buSzTx/>
              <a:buFontTx/>
              <a:buNone/>
              <a:tabLst/>
              <a:defRPr sz="600">
                <a:latin typeface="Trade Gothic Next" panose="020B0503040303020004" pitchFamily="34" charset="0"/>
              </a:defRPr>
            </a:lvl1pPr>
            <a:lvl2pPr marL="136922" indent="0">
              <a:buNone/>
              <a:defRPr/>
            </a:lvl2pPr>
            <a:lvl3pPr marL="267891" indent="0">
              <a:buNone/>
              <a:defRPr/>
            </a:lvl3pPr>
            <a:lvl4pPr marL="406004" indent="0">
              <a:buNone/>
              <a:defRPr/>
            </a:lvl4pPr>
            <a:lvl5pPr marL="536972" indent="0">
              <a:buNone/>
              <a:defRPr/>
            </a:lvl5pPr>
          </a:lstStyle>
          <a:p>
            <a:pPr lvl="0"/>
            <a:r>
              <a:rPr lang="de-AT"/>
              <a:t>© Bildautor/Bildeigentümer</a:t>
            </a:r>
          </a:p>
          <a:p>
            <a:pPr lvl="0"/>
            <a:endParaRPr lang="de-AT"/>
          </a:p>
        </p:txBody>
      </p:sp>
      <p:sp>
        <p:nvSpPr>
          <p:cNvPr id="9" name="Textplatzhalter 24">
            <a:extLst>
              <a:ext uri="{FF2B5EF4-FFF2-40B4-BE49-F238E27FC236}">
                <a16:creationId xmlns:a16="http://schemas.microsoft.com/office/drawing/2014/main" id="{D02FBB09-8673-954C-8FEF-10E06EEF078F}"/>
              </a:ext>
            </a:extLst>
          </p:cNvPr>
          <p:cNvSpPr>
            <a:spLocks noGrp="1"/>
          </p:cNvSpPr>
          <p:nvPr>
            <p:ph type="body" sz="quarter" idx="32" hasCustomPrompt="1"/>
          </p:nvPr>
        </p:nvSpPr>
        <p:spPr>
          <a:xfrm rot="16200000">
            <a:off x="6631177" y="1632160"/>
            <a:ext cx="1298865" cy="99704"/>
          </a:xfrm>
          <a:prstGeom prst="rect">
            <a:avLst/>
          </a:prstGeom>
        </p:spPr>
        <p:txBody>
          <a:bodyPr/>
          <a:lstStyle>
            <a:lvl1pPr marL="0" marR="0" indent="0" algn="l" defTabSz="342900" rtl="0" eaLnBrk="1" fontAlgn="auto" latinLnBrk="0" hangingPunct="1">
              <a:lnSpc>
                <a:spcPct val="100000"/>
              </a:lnSpc>
              <a:spcBef>
                <a:spcPts val="0"/>
              </a:spcBef>
              <a:spcAft>
                <a:spcPts val="0"/>
              </a:spcAft>
              <a:buClrTx/>
              <a:buSzTx/>
              <a:buFontTx/>
              <a:buNone/>
              <a:tabLst/>
              <a:defRPr sz="600">
                <a:latin typeface="+mj-lt"/>
              </a:defRPr>
            </a:lvl1pPr>
            <a:lvl2pPr marL="136922" indent="0">
              <a:buNone/>
              <a:defRPr/>
            </a:lvl2pPr>
            <a:lvl3pPr marL="267891" indent="0">
              <a:buNone/>
              <a:defRPr/>
            </a:lvl3pPr>
            <a:lvl4pPr marL="406004" indent="0">
              <a:buNone/>
              <a:defRPr/>
            </a:lvl4pPr>
            <a:lvl5pPr marL="536972" indent="0">
              <a:buNone/>
              <a:defRPr/>
            </a:lvl5pPr>
          </a:lstStyle>
          <a:p>
            <a:pPr lvl="0"/>
            <a:r>
              <a:rPr lang="de-AT"/>
              <a:t>© Bildautor/Bildeigentümer</a:t>
            </a:r>
          </a:p>
          <a:p>
            <a:pPr lvl="0"/>
            <a:endParaRPr lang="de-AT"/>
          </a:p>
        </p:txBody>
      </p:sp>
      <p:sp>
        <p:nvSpPr>
          <p:cNvPr id="10" name="Textplatzhalter 24">
            <a:extLst>
              <a:ext uri="{FF2B5EF4-FFF2-40B4-BE49-F238E27FC236}">
                <a16:creationId xmlns:a16="http://schemas.microsoft.com/office/drawing/2014/main" id="{82C4D2BF-791C-BCB0-C93F-A1995141F94F}"/>
              </a:ext>
            </a:extLst>
          </p:cNvPr>
          <p:cNvSpPr>
            <a:spLocks noGrp="1"/>
          </p:cNvSpPr>
          <p:nvPr>
            <p:ph type="body" sz="quarter" idx="33" hasCustomPrompt="1"/>
          </p:nvPr>
        </p:nvSpPr>
        <p:spPr>
          <a:xfrm rot="16200000">
            <a:off x="6631177" y="3684388"/>
            <a:ext cx="1298865" cy="99704"/>
          </a:xfrm>
          <a:prstGeom prst="rect">
            <a:avLst/>
          </a:prstGeom>
        </p:spPr>
        <p:txBody>
          <a:bodyPr/>
          <a:lstStyle>
            <a:lvl1pPr marL="0" marR="0" indent="0" algn="l" defTabSz="342900" rtl="0" eaLnBrk="1" fontAlgn="auto" latinLnBrk="0" hangingPunct="1">
              <a:lnSpc>
                <a:spcPct val="100000"/>
              </a:lnSpc>
              <a:spcBef>
                <a:spcPts val="0"/>
              </a:spcBef>
              <a:spcAft>
                <a:spcPts val="0"/>
              </a:spcAft>
              <a:buClrTx/>
              <a:buSzTx/>
              <a:buFontTx/>
              <a:buNone/>
              <a:tabLst/>
              <a:defRPr sz="600">
                <a:latin typeface="+mj-lt"/>
              </a:defRPr>
            </a:lvl1pPr>
            <a:lvl2pPr marL="136922" indent="0">
              <a:buNone/>
              <a:defRPr/>
            </a:lvl2pPr>
            <a:lvl3pPr marL="267891" indent="0">
              <a:buNone/>
              <a:defRPr/>
            </a:lvl3pPr>
            <a:lvl4pPr marL="406004" indent="0">
              <a:buNone/>
              <a:defRPr/>
            </a:lvl4pPr>
            <a:lvl5pPr marL="536972" indent="0">
              <a:buNone/>
              <a:defRPr/>
            </a:lvl5pPr>
          </a:lstStyle>
          <a:p>
            <a:pPr lvl="0"/>
            <a:r>
              <a:rPr lang="de-AT"/>
              <a:t>© Bildautor/Bildeigentümer</a:t>
            </a:r>
          </a:p>
          <a:p>
            <a:pPr lvl="0"/>
            <a:endParaRPr lang="de-AT"/>
          </a:p>
        </p:txBody>
      </p:sp>
    </p:spTree>
    <p:extLst>
      <p:ext uri="{BB962C8B-B14F-4D97-AF65-F5344CB8AC3E}">
        <p14:creationId xmlns:p14="http://schemas.microsoft.com/office/powerpoint/2010/main" val="2386229997"/>
      </p:ext>
    </p:extLst>
  </p:cSld>
  <p:clrMapOvr>
    <a:masterClrMapping/>
  </p:clrMapOvr>
  <p:extLst>
    <p:ext uri="{DCECCB84-F9BA-43D5-87BE-67443E8EF086}">
      <p15:sldGuideLst xmlns:p15="http://schemas.microsoft.com/office/powerpoint/2012/main">
        <p15:guide id="1" pos="3786">
          <p15:clr>
            <a:srgbClr val="9FCC3B"/>
          </p15:clr>
        </p15:guide>
        <p15:guide id="2" pos="1983">
          <p15:clr>
            <a:srgbClr val="9FCC3B"/>
          </p15:clr>
        </p15:guide>
        <p15:guide id="3" pos="1932">
          <p15:clr>
            <a:srgbClr val="9FCC3B"/>
          </p15:clr>
        </p15:guide>
        <p15:guide id="4" orient="horz" pos="2296">
          <p15:clr>
            <a:srgbClr val="9FCC3B"/>
          </p15:clr>
        </p15:guide>
        <p15:guide id="5" orient="horz" pos="2364">
          <p15:clr>
            <a:srgbClr val="9FCC3B"/>
          </p15:clr>
        </p15:guide>
        <p15:guide id="6" pos="1898">
          <p15:clr>
            <a:srgbClr val="5ACBF0"/>
          </p15:clr>
        </p15:guide>
        <p15:guide id="7" pos="375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elfolie blau">
    <p:bg>
      <p:bgPr>
        <a:solidFill>
          <a:schemeClr val="bg1"/>
        </a:solidFill>
        <a:effectLst/>
      </p:bgPr>
    </p:bg>
    <p:spTree>
      <p:nvGrpSpPr>
        <p:cNvPr id="1" name=""/>
        <p:cNvGrpSpPr/>
        <p:nvPr/>
      </p:nvGrpSpPr>
      <p:grpSpPr>
        <a:xfrm>
          <a:off x="0" y="0"/>
          <a:ext cx="0" cy="0"/>
          <a:chOff x="0" y="0"/>
          <a:chExt cx="0" cy="0"/>
        </a:xfrm>
      </p:grpSpPr>
      <p:pic>
        <p:nvPicPr>
          <p:cNvPr id="2" name="Grafik 1" descr="Ein Bild, das Objekt, Uhr enthält.&#10;&#10;Mit hoher Zuverlässigkeit generierte Beschreibung">
            <a:extLst>
              <a:ext uri="{FF2B5EF4-FFF2-40B4-BE49-F238E27FC236}">
                <a16:creationId xmlns:a16="http://schemas.microsoft.com/office/drawing/2014/main" id="{11DA6BBD-2418-480D-716C-BA3807C98F0D}"/>
              </a:ext>
            </a:extLst>
          </p:cNvPr>
          <p:cNvPicPr>
            <a:picLocks noChangeAspect="1"/>
          </p:cNvPicPr>
          <p:nvPr userDrawn="1">
            <p:custDataLst>
              <p:tags r:id="rId1"/>
            </p:custDataLst>
          </p:nvPr>
        </p:nvPicPr>
        <p:blipFill>
          <a:blip r:embed="rId3" cstate="print">
            <a:grayscl/>
            <a:extLst>
              <a:ext uri="{28A0092B-C50C-407E-A947-70E740481C1C}">
                <a14:useLocalDpi xmlns:a14="http://schemas.microsoft.com/office/drawing/2010/main" val="0"/>
              </a:ext>
            </a:extLst>
          </a:blip>
          <a:stretch>
            <a:fillRect/>
          </a:stretch>
        </p:blipFill>
        <p:spPr>
          <a:xfrm>
            <a:off x="7121982" y="4894009"/>
            <a:ext cx="1351882" cy="153685"/>
          </a:xfrm>
          <a:prstGeom prst="rect">
            <a:avLst/>
          </a:prstGeom>
        </p:spPr>
      </p:pic>
      <p:pic>
        <p:nvPicPr>
          <p:cNvPr id="3" name="Picture 2">
            <a:extLst>
              <a:ext uri="{FF2B5EF4-FFF2-40B4-BE49-F238E27FC236}">
                <a16:creationId xmlns:a16="http://schemas.microsoft.com/office/drawing/2014/main" id="{4F04070A-E044-3948-2ACE-3E50E8643B5F}"/>
              </a:ext>
            </a:extLst>
          </p:cNvPr>
          <p:cNvPicPr>
            <a:picLocks noChangeAspect="1" noChangeArrowheads="1"/>
          </p:cNvPicPr>
          <p:nvPr userDrawn="1"/>
        </p:nvPicPr>
        <p:blipFill>
          <a:blip r:embed="rId4" cstate="print">
            <a:alphaModFix amt="90000"/>
            <a:extLst>
              <a:ext uri="{28A0092B-C50C-407E-A947-70E740481C1C}">
                <a14:useLocalDpi xmlns:a14="http://schemas.microsoft.com/office/drawing/2010/main" val="0"/>
              </a:ext>
            </a:extLst>
          </a:blip>
          <a:srcRect/>
          <a:stretch/>
        </p:blipFill>
        <p:spPr bwMode="auto">
          <a:xfrm>
            <a:off x="6537177" y="4894009"/>
            <a:ext cx="439797" cy="194880"/>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descr="Ein Bild, das Schrift, Text, Grafiken, Logo enthält.&#10;&#10;Automatisch generierte Beschreibung">
            <a:extLst>
              <a:ext uri="{FF2B5EF4-FFF2-40B4-BE49-F238E27FC236}">
                <a16:creationId xmlns:a16="http://schemas.microsoft.com/office/drawing/2014/main" id="{E244FD41-6866-6272-F906-8B2A1E5865F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94456" y="4894009"/>
            <a:ext cx="902314" cy="162167"/>
          </a:xfrm>
          <a:prstGeom prst="rect">
            <a:avLst/>
          </a:prstGeom>
        </p:spPr>
      </p:pic>
    </p:spTree>
    <p:extLst>
      <p:ext uri="{BB962C8B-B14F-4D97-AF65-F5344CB8AC3E}">
        <p14:creationId xmlns:p14="http://schemas.microsoft.com/office/powerpoint/2010/main" val="2820772067"/>
      </p:ext>
    </p:extLst>
  </p:cSld>
  <p:clrMapOvr>
    <a:masterClrMapping/>
  </p:clrMapOvr>
  <p:extLst>
    <p:ext uri="{DCECCB84-F9BA-43D5-87BE-67443E8EF086}">
      <p15:sldGuideLst xmlns:p15="http://schemas.microsoft.com/office/powerpoint/2012/main">
        <p15:guide id="1" pos="2880">
          <p15:clr>
            <a:srgbClr val="FBAE40"/>
          </p15:clr>
        </p15:guide>
        <p15:guide id="2" orient="horz" pos="2160">
          <p15:clr>
            <a:srgbClr val="FBAE40"/>
          </p15:clr>
        </p15:guide>
        <p15:guide id="4" pos="5375">
          <p15:clr>
            <a:srgbClr val="FBAE40"/>
          </p15:clr>
        </p15:guide>
        <p15:guide id="5" pos="38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EEFCB06B-43C8-4DDC-BCAB-6C07291BFE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8334" y="4651248"/>
            <a:ext cx="1171875" cy="381392"/>
          </a:xfrm>
          <a:prstGeom prst="rect">
            <a:avLst/>
          </a:prstGeom>
        </p:spPr>
      </p:pic>
      <p:sp>
        <p:nvSpPr>
          <p:cNvPr id="4" name="Textplatzhalter 3">
            <a:extLst>
              <a:ext uri="{FF2B5EF4-FFF2-40B4-BE49-F238E27FC236}">
                <a16:creationId xmlns:a16="http://schemas.microsoft.com/office/drawing/2014/main" id="{C3454D98-1DCD-46D6-9515-4413E4DE6D1D}"/>
              </a:ext>
            </a:extLst>
          </p:cNvPr>
          <p:cNvSpPr>
            <a:spLocks noGrp="1"/>
          </p:cNvSpPr>
          <p:nvPr>
            <p:ph type="body" sz="quarter" idx="10" hasCustomPrompt="1"/>
          </p:nvPr>
        </p:nvSpPr>
        <p:spPr>
          <a:xfrm>
            <a:off x="1318697" y="220103"/>
            <a:ext cx="1988156" cy="151201"/>
          </a:xfrm>
          <a:prstGeom prst="rect">
            <a:avLst/>
          </a:prstGeom>
        </p:spPr>
        <p:txBody>
          <a:bodyPr/>
          <a:lstStyle>
            <a:lvl1pPr marL="0" indent="0" algn="l">
              <a:buNone/>
              <a:defRPr sz="1089" b="1">
                <a:solidFill>
                  <a:schemeClr val="bg1">
                    <a:lumMod val="75000"/>
                  </a:schemeClr>
                </a:solidFill>
              </a:defRPr>
            </a:lvl1pPr>
            <a:lvl5pPr>
              <a:defRPr/>
            </a:lvl5pPr>
          </a:lstStyle>
          <a:p>
            <a:pPr lvl="0"/>
            <a:r>
              <a:rPr lang="de-DE" dirty="0"/>
              <a:t>PROJEKTZONE</a:t>
            </a:r>
          </a:p>
        </p:txBody>
      </p:sp>
      <p:sp>
        <p:nvSpPr>
          <p:cNvPr id="11" name="Textplatzhalter 3">
            <a:extLst>
              <a:ext uri="{FF2B5EF4-FFF2-40B4-BE49-F238E27FC236}">
                <a16:creationId xmlns:a16="http://schemas.microsoft.com/office/drawing/2014/main" id="{9F8C69AE-7295-441B-8903-F7954C97F282}"/>
              </a:ext>
            </a:extLst>
          </p:cNvPr>
          <p:cNvSpPr>
            <a:spLocks noGrp="1"/>
          </p:cNvSpPr>
          <p:nvPr>
            <p:ph type="body" sz="quarter" idx="16" hasCustomPrompt="1"/>
          </p:nvPr>
        </p:nvSpPr>
        <p:spPr>
          <a:xfrm>
            <a:off x="1318697" y="387992"/>
            <a:ext cx="1988156" cy="151201"/>
          </a:xfrm>
          <a:prstGeom prst="rect">
            <a:avLst/>
          </a:prstGeom>
        </p:spPr>
        <p:txBody>
          <a:bodyPr/>
          <a:lstStyle>
            <a:lvl1pPr marL="0" indent="0" algn="l">
              <a:buNone/>
              <a:defRPr sz="1089" b="1">
                <a:solidFill>
                  <a:schemeClr val="tx1"/>
                </a:solidFill>
              </a:defRPr>
            </a:lvl1pPr>
            <a:lvl5pPr>
              <a:defRPr/>
            </a:lvl5pPr>
          </a:lstStyle>
          <a:p>
            <a:pPr lvl="0"/>
            <a:r>
              <a:rPr lang="de-DE" dirty="0"/>
              <a:t>TITEL</a:t>
            </a:r>
          </a:p>
        </p:txBody>
      </p:sp>
      <p:sp>
        <p:nvSpPr>
          <p:cNvPr id="7" name="Textplatzhalter 5">
            <a:extLst>
              <a:ext uri="{FF2B5EF4-FFF2-40B4-BE49-F238E27FC236}">
                <a16:creationId xmlns:a16="http://schemas.microsoft.com/office/drawing/2014/main" id="{9D7D5505-EDD4-41FD-A8FF-A69AAC93AB79}"/>
              </a:ext>
            </a:extLst>
          </p:cNvPr>
          <p:cNvSpPr>
            <a:spLocks noGrp="1"/>
          </p:cNvSpPr>
          <p:nvPr>
            <p:ph type="body" sz="quarter" idx="15" hasCustomPrompt="1"/>
          </p:nvPr>
        </p:nvSpPr>
        <p:spPr>
          <a:xfrm>
            <a:off x="1318696" y="1033087"/>
            <a:ext cx="1768677" cy="3467999"/>
          </a:xfrm>
          <a:prstGeom prst="rect">
            <a:avLst/>
          </a:prstGeom>
        </p:spPr>
        <p:txBody>
          <a:bodyPr/>
          <a:lstStyle>
            <a:lvl1pPr marL="0" indent="0" algn="l">
              <a:buNone/>
              <a:defRPr sz="612"/>
            </a:lvl1pPr>
          </a:lstStyle>
          <a:p>
            <a:pPr lvl="0"/>
            <a:r>
              <a:rPr lang="de-DE" dirty="0"/>
              <a:t>TEXTFELD</a:t>
            </a: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r>
              <a:rPr lang="de-DE" dirty="0"/>
              <a:t>LEGENDE</a:t>
            </a:r>
          </a:p>
        </p:txBody>
      </p:sp>
      <p:sp>
        <p:nvSpPr>
          <p:cNvPr id="12" name="Textplatzhalter 5">
            <a:extLst>
              <a:ext uri="{FF2B5EF4-FFF2-40B4-BE49-F238E27FC236}">
                <a16:creationId xmlns:a16="http://schemas.microsoft.com/office/drawing/2014/main" id="{B08CE886-EAA2-4F0F-9DF9-FD7BF0D96309}"/>
              </a:ext>
            </a:extLst>
          </p:cNvPr>
          <p:cNvSpPr>
            <a:spLocks noGrp="1"/>
          </p:cNvSpPr>
          <p:nvPr>
            <p:ph type="body" sz="quarter" idx="17" hasCustomPrompt="1"/>
          </p:nvPr>
        </p:nvSpPr>
        <p:spPr>
          <a:xfrm>
            <a:off x="3372486" y="220102"/>
            <a:ext cx="5603347" cy="4280984"/>
          </a:xfrm>
          <a:prstGeom prst="rect">
            <a:avLst/>
          </a:prstGeom>
        </p:spPr>
        <p:txBody>
          <a:bodyPr/>
          <a:lstStyle>
            <a:lvl1pPr marL="0" indent="0" algn="l">
              <a:buNone/>
              <a:defRPr sz="612"/>
            </a:lvl1pPr>
          </a:lstStyle>
          <a:p>
            <a:pPr lvl="0"/>
            <a:r>
              <a:rPr lang="de-DE" dirty="0"/>
              <a:t>BILD ODER KARTE</a:t>
            </a:r>
          </a:p>
        </p:txBody>
      </p:sp>
      <p:pic>
        <p:nvPicPr>
          <p:cNvPr id="5" name="Grafik 4" descr="Ein Bild, das Schrift, Text, Grafiken, Logo enthält.&#10;&#10;Automatisch generierte Beschreibung">
            <a:extLst>
              <a:ext uri="{FF2B5EF4-FFF2-40B4-BE49-F238E27FC236}">
                <a16:creationId xmlns:a16="http://schemas.microsoft.com/office/drawing/2014/main" id="{77B56713-1875-15A2-21E3-534CE5FC8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3395" y="4719843"/>
            <a:ext cx="1272438" cy="244201"/>
          </a:xfrm>
          <a:prstGeom prst="rect">
            <a:avLst/>
          </a:prstGeom>
        </p:spPr>
      </p:pic>
    </p:spTree>
    <p:extLst>
      <p:ext uri="{BB962C8B-B14F-4D97-AF65-F5344CB8AC3E}">
        <p14:creationId xmlns:p14="http://schemas.microsoft.com/office/powerpoint/2010/main" val="3861079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025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1/14/2025</a:t>
            </a:fld>
            <a:endParaRPr lang="en-US" dirty="0"/>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‹Nr.›</a:t>
            </a:fld>
            <a:endParaRPr lang="en-US" dirty="0"/>
          </a:p>
        </p:txBody>
      </p:sp>
    </p:spTree>
    <p:extLst>
      <p:ext uri="{BB962C8B-B14F-4D97-AF65-F5344CB8AC3E}">
        <p14:creationId xmlns:p14="http://schemas.microsoft.com/office/powerpoint/2010/main" val="30083116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chluss_Logo_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54756D-AC31-8941-BC3D-5BAB81A79BD5}"/>
              </a:ext>
            </a:extLst>
          </p:cNvPr>
          <p:cNvSpPr txBox="1">
            <a:spLocks/>
          </p:cNvSpPr>
          <p:nvPr userDrawn="1"/>
        </p:nvSpPr>
        <p:spPr>
          <a:xfrm>
            <a:off x="2276745" y="2756485"/>
            <a:ext cx="6447910" cy="685800"/>
          </a:xfrm>
          <a:prstGeom prst="rect">
            <a:avLst/>
          </a:prstGeom>
        </p:spPr>
        <p:txBody>
          <a:bodyPr lIns="0" tIns="0" rIns="0" bIns="0">
            <a:normAutofit/>
          </a:bodyPr>
          <a:lstStyle>
            <a:lvl1pPr algn="l" defTabSz="914400" rtl="0" eaLnBrk="1" latinLnBrk="0" hangingPunct="1">
              <a:spcBef>
                <a:spcPct val="0"/>
              </a:spcBef>
              <a:buNone/>
              <a:defRPr sz="2200" kern="1200">
                <a:solidFill>
                  <a:schemeClr val="tx1"/>
                </a:solidFill>
                <a:latin typeface="+mj-lt"/>
                <a:ea typeface="+mj-ea"/>
                <a:cs typeface="+mj-cs"/>
              </a:defRPr>
            </a:lvl1pPr>
          </a:lstStyle>
          <a:p>
            <a:endParaRPr lang="de-AT" sz="3200" dirty="0">
              <a:solidFill>
                <a:srgbClr val="52555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itel 1">
            <a:extLst>
              <a:ext uri="{FF2B5EF4-FFF2-40B4-BE49-F238E27FC236}">
                <a16:creationId xmlns:a16="http://schemas.microsoft.com/office/drawing/2014/main" id="{6EF4BB04-3793-9E45-9377-ED35099AA400}"/>
              </a:ext>
            </a:extLst>
          </p:cNvPr>
          <p:cNvSpPr txBox="1">
            <a:spLocks/>
          </p:cNvSpPr>
          <p:nvPr userDrawn="1"/>
        </p:nvSpPr>
        <p:spPr>
          <a:xfrm>
            <a:off x="5247075" y="4351030"/>
            <a:ext cx="2847510" cy="360000"/>
          </a:xfrm>
          <a:prstGeom prst="rect">
            <a:avLst/>
          </a:prstGeom>
        </p:spPr>
        <p:txBody>
          <a:bodyPr wrap="none" lIns="0" tIns="0" rIns="0" bIns="0">
            <a:noAutofit/>
          </a:bodyPr>
          <a:lstStyle>
            <a:lvl1pPr algn="l" defTabSz="914400" rtl="0" eaLnBrk="1" latinLnBrk="0" hangingPunct="1">
              <a:spcBef>
                <a:spcPct val="0"/>
              </a:spcBef>
              <a:buNone/>
              <a:defRPr sz="2200" kern="1200">
                <a:solidFill>
                  <a:schemeClr val="tx1"/>
                </a:solidFill>
                <a:latin typeface="+mj-lt"/>
                <a:ea typeface="+mj-ea"/>
                <a:cs typeface="+mj-cs"/>
              </a:defRPr>
            </a:lvl1pPr>
          </a:lstStyle>
          <a:p>
            <a:r>
              <a:rPr lang="de-AT" sz="2100" dirty="0">
                <a:solidFill>
                  <a:schemeClr val="bg1"/>
                </a:solidFill>
                <a:latin typeface="Arial" panose="020B0604020202020204" pitchFamily="34" charset="0"/>
                <a:ea typeface="Open Sans" panose="020B0606030504020204" pitchFamily="34" charset="0"/>
                <a:cs typeface="Arial" panose="020B0604020202020204" pitchFamily="34" charset="0"/>
              </a:rPr>
              <a:t>www.regioplan.eu</a:t>
            </a:r>
          </a:p>
        </p:txBody>
      </p:sp>
      <p:pic>
        <p:nvPicPr>
          <p:cNvPr id="12" name="Grafik 11">
            <a:hlinkClick r:id="rId2"/>
            <a:extLst>
              <a:ext uri="{FF2B5EF4-FFF2-40B4-BE49-F238E27FC236}">
                <a16:creationId xmlns:a16="http://schemas.microsoft.com/office/drawing/2014/main" id="{3077C766-D490-E246-8E2F-2A7F4DAFDC49}"/>
              </a:ext>
            </a:extLst>
          </p:cNvPr>
          <p:cNvPicPr>
            <a:picLocks noChangeAspect="1"/>
          </p:cNvPicPr>
          <p:nvPr userDrawn="1"/>
        </p:nvPicPr>
        <p:blipFill>
          <a:blip r:embed="rId3" r:link="rId4" cstate="print">
            <a:extLst>
              <a:ext uri="{28A0092B-C50C-407E-A947-70E740481C1C}">
                <a14:useLocalDpi xmlns:a14="http://schemas.microsoft.com/office/drawing/2010/main" val="0"/>
              </a:ext>
            </a:extLst>
          </a:blip>
          <a:stretch>
            <a:fillRect/>
          </a:stretch>
        </p:blipFill>
        <p:spPr>
          <a:xfrm>
            <a:off x="7680847" y="4342115"/>
            <a:ext cx="262960" cy="262960"/>
          </a:xfrm>
          <a:prstGeom prst="rect">
            <a:avLst/>
          </a:prstGeom>
        </p:spPr>
      </p:pic>
    </p:spTree>
    <p:extLst>
      <p:ext uri="{BB962C8B-B14F-4D97-AF65-F5344CB8AC3E}">
        <p14:creationId xmlns:p14="http://schemas.microsoft.com/office/powerpoint/2010/main" val="3935931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9333C7A9-E136-B347-8D24-2BCD146A73B5}"/>
              </a:ext>
            </a:extLst>
          </p:cNvPr>
          <p:cNvSpPr/>
          <p:nvPr userDrawn="1"/>
        </p:nvSpPr>
        <p:spPr>
          <a:xfrm>
            <a:off x="270" y="1217442"/>
            <a:ext cx="9144000" cy="5156887"/>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Bildplatzhalter 45">
            <a:extLst>
              <a:ext uri="{FF2B5EF4-FFF2-40B4-BE49-F238E27FC236}">
                <a16:creationId xmlns:a16="http://schemas.microsoft.com/office/drawing/2014/main" id="{D7F4C645-6269-0545-938F-0DB0B63A7C64}"/>
              </a:ext>
            </a:extLst>
          </p:cNvPr>
          <p:cNvSpPr>
            <a:spLocks noGrp="1"/>
          </p:cNvSpPr>
          <p:nvPr>
            <p:ph type="pic" sz="quarter" idx="13"/>
          </p:nvPr>
        </p:nvSpPr>
        <p:spPr>
          <a:xfrm>
            <a:off x="1122098" y="863853"/>
            <a:ext cx="4878000" cy="10152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a:defRPr sz="100"/>
            </a:lvl1pPr>
          </a:lstStyle>
          <a:p>
            <a:endParaRPr lang="de-DE" dirty="0"/>
          </a:p>
        </p:txBody>
      </p:sp>
      <p:sp>
        <p:nvSpPr>
          <p:cNvPr id="14" name="Untertitel 2">
            <a:extLst>
              <a:ext uri="{FF2B5EF4-FFF2-40B4-BE49-F238E27FC236}">
                <a16:creationId xmlns:a16="http://schemas.microsoft.com/office/drawing/2014/main" id="{BC64CEEB-397A-9547-B28D-E00867F50D89}"/>
              </a:ext>
            </a:extLst>
          </p:cNvPr>
          <p:cNvSpPr>
            <a:spLocks noGrp="1"/>
          </p:cNvSpPr>
          <p:nvPr>
            <p:ph type="subTitle" idx="1" hasCustomPrompt="1"/>
          </p:nvPr>
        </p:nvSpPr>
        <p:spPr>
          <a:xfrm>
            <a:off x="2267744" y="3795886"/>
            <a:ext cx="6431756" cy="648072"/>
          </a:xfrm>
          <a:prstGeom prst="rect">
            <a:avLst/>
          </a:prstGeom>
        </p:spPr>
        <p:txBody>
          <a:bodyPr lIns="0" tIns="0" rIns="0" bIns="0"/>
          <a:lstStyle>
            <a:lvl1pPr marL="0" indent="0" algn="l">
              <a:lnSpc>
                <a:spcPct val="100000"/>
              </a:lnSpc>
              <a:spcBef>
                <a:spcPts val="0"/>
              </a:spcBef>
              <a:buNone/>
              <a:defRPr sz="1400" baseline="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Auftraggeber</a:t>
            </a:r>
            <a:br>
              <a:rPr lang="de-DE" dirty="0"/>
            </a:br>
            <a:r>
              <a:rPr lang="de-AT" dirty="0"/>
              <a:t>Adresse, PLZ, Ort</a:t>
            </a:r>
          </a:p>
        </p:txBody>
      </p:sp>
      <p:sp>
        <p:nvSpPr>
          <p:cNvPr id="15" name="Titel 16">
            <a:extLst>
              <a:ext uri="{FF2B5EF4-FFF2-40B4-BE49-F238E27FC236}">
                <a16:creationId xmlns:a16="http://schemas.microsoft.com/office/drawing/2014/main" id="{B616BEF2-1DD7-9A4D-86F5-C69119E4093D}"/>
              </a:ext>
            </a:extLst>
          </p:cNvPr>
          <p:cNvSpPr>
            <a:spLocks noGrp="1"/>
          </p:cNvSpPr>
          <p:nvPr>
            <p:ph type="title" hasCustomPrompt="1"/>
          </p:nvPr>
        </p:nvSpPr>
        <p:spPr>
          <a:xfrm>
            <a:off x="2276745" y="2594416"/>
            <a:ext cx="6480720" cy="913438"/>
          </a:xfrm>
          <a:prstGeom prst="rect">
            <a:avLst/>
          </a:prstGeom>
          <a:noFill/>
        </p:spPr>
        <p:txBody>
          <a:bodyPr lIns="0" tIns="0" rIns="0" bIns="0">
            <a:noAutofit/>
          </a:bodyPr>
          <a:lstStyle>
            <a:lvl1pPr algn="l">
              <a:defRPr sz="2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de-DE" dirty="0"/>
              <a:t>Name der Analyse</a:t>
            </a:r>
            <a:br>
              <a:rPr lang="de-DE" dirty="0"/>
            </a:br>
            <a:endParaRPr lang="de-AT" dirty="0"/>
          </a:p>
        </p:txBody>
      </p:sp>
      <p:sp>
        <p:nvSpPr>
          <p:cNvPr id="3" name="Textplatzhalter 2"/>
          <p:cNvSpPr>
            <a:spLocks noGrp="1"/>
          </p:cNvSpPr>
          <p:nvPr>
            <p:ph type="body" sz="quarter" idx="14" hasCustomPrompt="1"/>
          </p:nvPr>
        </p:nvSpPr>
        <p:spPr>
          <a:xfrm>
            <a:off x="2267744" y="4659982"/>
            <a:ext cx="5256212" cy="287337"/>
          </a:xfrm>
          <a:prstGeom prst="rect">
            <a:avLst/>
          </a:prstGeom>
        </p:spPr>
        <p:txBody>
          <a:bodyPr lIns="0" tIns="0" rIns="0" bIns="0"/>
          <a:lstStyle>
            <a:lvl1pPr marL="0" indent="0">
              <a:buNone/>
              <a:defRPr lang="de-AT" sz="1400" kern="1200" baseline="0" dirty="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de-DE" dirty="0"/>
              <a:t>Ort, Datum</a:t>
            </a:r>
            <a:endParaRPr lang="de-AT" dirty="0"/>
          </a:p>
        </p:txBody>
      </p:sp>
    </p:spTree>
    <p:extLst>
      <p:ext uri="{BB962C8B-B14F-4D97-AF65-F5344CB8AC3E}">
        <p14:creationId xmlns:p14="http://schemas.microsoft.com/office/powerpoint/2010/main" val="638536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tartseite_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437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hluss_Kontakt">
    <p:spTree>
      <p:nvGrpSpPr>
        <p:cNvPr id="1" name=""/>
        <p:cNvGrpSpPr/>
        <p:nvPr/>
      </p:nvGrpSpPr>
      <p:grpSpPr>
        <a:xfrm>
          <a:off x="0" y="0"/>
          <a:ext cx="0" cy="0"/>
          <a:chOff x="0" y="0"/>
          <a:chExt cx="0" cy="0"/>
        </a:xfrm>
      </p:grpSpPr>
      <p:sp>
        <p:nvSpPr>
          <p:cNvPr id="8" name="Text Placeholder 3"/>
          <p:cNvSpPr txBox="1">
            <a:spLocks/>
          </p:cNvSpPr>
          <p:nvPr userDrawn="1"/>
        </p:nvSpPr>
        <p:spPr>
          <a:xfrm>
            <a:off x="2281657" y="3831890"/>
            <a:ext cx="2093480" cy="899160"/>
          </a:xfrm>
          <a:prstGeom prst="rect">
            <a:avLst/>
          </a:prstGeom>
        </p:spPr>
        <p:txBody>
          <a:bodyPr vert="horz" lIns="0" tIns="0" rIns="0" bIns="0" rtlCol="0">
            <a:noAutofit/>
          </a:bodyPr>
          <a:lstStyle>
            <a:lvl1pPr marL="0" indent="0" algn="l" defTabSz="914400" rtl="0" eaLnBrk="1" latinLnBrk="0" hangingPunct="1">
              <a:spcBef>
                <a:spcPct val="20000"/>
              </a:spcBef>
              <a:buFontTx/>
              <a:buNone/>
              <a:defRPr sz="1100" kern="1200">
                <a:solidFill>
                  <a:schemeClr val="bg1"/>
                </a:solidFill>
                <a:latin typeface="Calibri"/>
                <a:ea typeface="+mn-ea"/>
                <a:cs typeface="Calibri"/>
              </a:defRPr>
            </a:lvl1pPr>
            <a:lvl2pPr marL="4572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2pPr>
            <a:lvl3pPr marL="9144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3pPr>
            <a:lvl4pPr marL="13716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4pPr>
            <a:lvl5pPr marL="18288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Arial" panose="020B0604020202020204" pitchFamily="34" charset="0"/>
                <a:ea typeface="Open Sans" panose="020B0606030504020204" pitchFamily="34" charset="0"/>
                <a:cs typeface="Arial" panose="020B0604020202020204" pitchFamily="34" charset="0"/>
              </a:rPr>
              <a:t>Theobaldgasse 8</a:t>
            </a:r>
          </a:p>
          <a:p>
            <a:r>
              <a:rPr lang="en-US" dirty="0">
                <a:latin typeface="Arial" panose="020B0604020202020204" pitchFamily="34" charset="0"/>
                <a:ea typeface="Open Sans" panose="020B0606030504020204" pitchFamily="34" charset="0"/>
                <a:cs typeface="Arial" panose="020B0604020202020204" pitchFamily="34" charset="0"/>
              </a:rPr>
              <a:t>1060 Wien</a:t>
            </a:r>
          </a:p>
          <a:p>
            <a:r>
              <a:rPr lang="en-US" dirty="0">
                <a:latin typeface="Arial" panose="020B0604020202020204" pitchFamily="34" charset="0"/>
                <a:ea typeface="Open Sans" panose="020B0606030504020204" pitchFamily="34" charset="0"/>
                <a:cs typeface="Arial" panose="020B0604020202020204" pitchFamily="34" charset="0"/>
              </a:rPr>
              <a:t>+43 1 586 04 53</a:t>
            </a:r>
          </a:p>
          <a:p>
            <a:r>
              <a:rPr lang="en-US" dirty="0">
                <a:latin typeface="Arial" panose="020B0604020202020204" pitchFamily="34" charset="0"/>
                <a:ea typeface="Open Sans" panose="020B0606030504020204" pitchFamily="34" charset="0"/>
                <a:cs typeface="Arial" panose="020B0604020202020204" pitchFamily="34" charset="0"/>
              </a:rPr>
              <a:t>office@regioplan.eu</a:t>
            </a:r>
          </a:p>
        </p:txBody>
      </p:sp>
      <p:sp>
        <p:nvSpPr>
          <p:cNvPr id="9" name="Titel 1">
            <a:extLst>
              <a:ext uri="{FF2B5EF4-FFF2-40B4-BE49-F238E27FC236}">
                <a16:creationId xmlns:a16="http://schemas.microsoft.com/office/drawing/2014/main" id="{6EF4BB04-3793-9E45-9377-ED35099AA400}"/>
              </a:ext>
            </a:extLst>
          </p:cNvPr>
          <p:cNvSpPr txBox="1">
            <a:spLocks/>
          </p:cNvSpPr>
          <p:nvPr userDrawn="1"/>
        </p:nvSpPr>
        <p:spPr>
          <a:xfrm>
            <a:off x="5247075" y="4351030"/>
            <a:ext cx="2847510" cy="360000"/>
          </a:xfrm>
          <a:prstGeom prst="rect">
            <a:avLst/>
          </a:prstGeom>
        </p:spPr>
        <p:txBody>
          <a:bodyPr wrap="none" lIns="0" tIns="0" rIns="0" bIns="0">
            <a:noAutofit/>
          </a:bodyPr>
          <a:lstStyle>
            <a:lvl1pPr algn="l" defTabSz="914400" rtl="0" eaLnBrk="1" latinLnBrk="0" hangingPunct="1">
              <a:spcBef>
                <a:spcPct val="0"/>
              </a:spcBef>
              <a:buNone/>
              <a:defRPr sz="2200" kern="1200">
                <a:solidFill>
                  <a:schemeClr val="tx1"/>
                </a:solidFill>
                <a:latin typeface="+mj-lt"/>
                <a:ea typeface="+mj-ea"/>
                <a:cs typeface="+mj-cs"/>
              </a:defRPr>
            </a:lvl1pPr>
          </a:lstStyle>
          <a:p>
            <a:r>
              <a:rPr lang="de-AT" sz="2100" dirty="0">
                <a:solidFill>
                  <a:schemeClr val="bg1"/>
                </a:solidFill>
                <a:latin typeface="Arial" panose="020B0604020202020204" pitchFamily="34" charset="0"/>
                <a:ea typeface="Open Sans" panose="020B0606030504020204" pitchFamily="34" charset="0"/>
                <a:cs typeface="Arial" panose="020B0604020202020204" pitchFamily="34" charset="0"/>
              </a:rPr>
              <a:t>www.regioplan.eu</a:t>
            </a:r>
          </a:p>
        </p:txBody>
      </p:sp>
      <p:pic>
        <p:nvPicPr>
          <p:cNvPr id="10" name="Grafik 9">
            <a:hlinkClick r:id="rId2"/>
            <a:extLst>
              <a:ext uri="{FF2B5EF4-FFF2-40B4-BE49-F238E27FC236}">
                <a16:creationId xmlns:a16="http://schemas.microsoft.com/office/drawing/2014/main" id="{3077C766-D490-E246-8E2F-2A7F4DAFDC49}"/>
              </a:ext>
            </a:extLst>
          </p:cNvPr>
          <p:cNvPicPr>
            <a:picLocks noChangeAspect="1"/>
          </p:cNvPicPr>
          <p:nvPr userDrawn="1"/>
        </p:nvPicPr>
        <p:blipFill>
          <a:blip r:embed="rId3" r:link="rId4" cstate="print">
            <a:extLst>
              <a:ext uri="{28A0092B-C50C-407E-A947-70E740481C1C}">
                <a14:useLocalDpi xmlns:a14="http://schemas.microsoft.com/office/drawing/2010/main" val="0"/>
              </a:ext>
            </a:extLst>
          </a:blip>
          <a:stretch>
            <a:fillRect/>
          </a:stretch>
        </p:blipFill>
        <p:spPr>
          <a:xfrm>
            <a:off x="7680847" y="4342115"/>
            <a:ext cx="262960" cy="262960"/>
          </a:xfrm>
          <a:prstGeom prst="rect">
            <a:avLst/>
          </a:prstGeom>
        </p:spPr>
      </p:pic>
    </p:spTree>
    <p:extLst>
      <p:ext uri="{BB962C8B-B14F-4D97-AF65-F5344CB8AC3E}">
        <p14:creationId xmlns:p14="http://schemas.microsoft.com/office/powerpoint/2010/main" val="220010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_Logo_Text">
    <p:bg>
      <p:bgRef idx="1001">
        <a:schemeClr val="bg2"/>
      </p:bgRef>
    </p:bg>
    <p:spTree>
      <p:nvGrpSpPr>
        <p:cNvPr id="1" name=""/>
        <p:cNvGrpSpPr/>
        <p:nvPr/>
      </p:nvGrpSpPr>
      <p:grpSpPr>
        <a:xfrm>
          <a:off x="0" y="0"/>
          <a:ext cx="0" cy="0"/>
          <a:chOff x="0" y="0"/>
          <a:chExt cx="0" cy="0"/>
        </a:xfrm>
      </p:grpSpPr>
      <p:sp>
        <p:nvSpPr>
          <p:cNvPr id="7" name="Bildplatzhalter 3">
            <a:extLst>
              <a:ext uri="{FF2B5EF4-FFF2-40B4-BE49-F238E27FC236}">
                <a16:creationId xmlns:a16="http://schemas.microsoft.com/office/drawing/2014/main" id="{86E81F0C-69A8-2A46-AB3E-86D691629F27}"/>
              </a:ext>
            </a:extLst>
          </p:cNvPr>
          <p:cNvSpPr>
            <a:spLocks noGrp="1"/>
          </p:cNvSpPr>
          <p:nvPr>
            <p:ph type="pic" sz="quarter" idx="10" hasCustomPrompt="1"/>
          </p:nvPr>
        </p:nvSpPr>
        <p:spPr>
          <a:xfrm>
            <a:off x="3696" y="0"/>
            <a:ext cx="9144000" cy="5143500"/>
          </a:xfrm>
          <a:prstGeom prst="rect">
            <a:avLst/>
          </a:prstGeom>
        </p:spPr>
        <p:txBody>
          <a:bodyPr vert="horz" lIns="68589" tIns="34295" rIns="68589" bIns="34295"/>
          <a:lstStyle>
            <a:lvl1pPr marL="0" indent="0">
              <a:buNone/>
              <a:defRPr sz="1500" b="0" i="0" baseline="0">
                <a:solidFill>
                  <a:schemeClr val="bg1"/>
                </a:solidFill>
                <a:latin typeface="Arial Standard" charset="0"/>
                <a:cs typeface="Arial Standard" charset="0"/>
              </a:defRPr>
            </a:lvl1pPr>
          </a:lstStyle>
          <a:p>
            <a:r>
              <a:rPr lang="de-DE" dirty="0"/>
              <a:t>Bild einfügen</a:t>
            </a:r>
          </a:p>
        </p:txBody>
      </p:sp>
      <p:sp>
        <p:nvSpPr>
          <p:cNvPr id="9" name="Bildplatzhalter 45">
            <a:extLst>
              <a:ext uri="{FF2B5EF4-FFF2-40B4-BE49-F238E27FC236}">
                <a16:creationId xmlns:a16="http://schemas.microsoft.com/office/drawing/2014/main" id="{DB9C4E09-CDF8-9849-A25F-69287A9ACD12}"/>
              </a:ext>
            </a:extLst>
          </p:cNvPr>
          <p:cNvSpPr>
            <a:spLocks noGrp="1"/>
          </p:cNvSpPr>
          <p:nvPr>
            <p:ph type="pic" sz="quarter" idx="13"/>
          </p:nvPr>
        </p:nvSpPr>
        <p:spPr>
          <a:xfrm>
            <a:off x="1122098" y="863853"/>
            <a:ext cx="4878000" cy="10152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a:defRPr sz="100"/>
            </a:lvl1pPr>
          </a:lstStyle>
          <a:p>
            <a:endParaRPr lang="de-DE" dirty="0"/>
          </a:p>
        </p:txBody>
      </p:sp>
    </p:spTree>
    <p:extLst>
      <p:ext uri="{BB962C8B-B14F-4D97-AF65-F5344CB8AC3E}">
        <p14:creationId xmlns:p14="http://schemas.microsoft.com/office/powerpoint/2010/main" val="2708758072"/>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ennfoli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platzhalter 4">
            <a:extLst>
              <a:ext uri="{FF2B5EF4-FFF2-40B4-BE49-F238E27FC236}">
                <a16:creationId xmlns:a16="http://schemas.microsoft.com/office/drawing/2014/main" id="{3667BFFE-3882-FC4E-83DA-E2D6130C47C2}"/>
              </a:ext>
            </a:extLst>
          </p:cNvPr>
          <p:cNvSpPr>
            <a:spLocks noGrp="1"/>
          </p:cNvSpPr>
          <p:nvPr>
            <p:ph type="body" sz="quarter" idx="12"/>
          </p:nvPr>
        </p:nvSpPr>
        <p:spPr>
          <a:xfrm>
            <a:off x="0" y="797"/>
            <a:ext cx="9144000" cy="3516852"/>
          </a:xfrm>
          <a:prstGeom prst="rect">
            <a:avLst/>
          </a:prstGeom>
          <a:solidFill>
            <a:schemeClr val="tx1">
              <a:alpha val="50000"/>
            </a:schemeClr>
          </a:solidFill>
        </p:spPr>
        <p:txBody>
          <a:bodyPr/>
          <a:lstStyle>
            <a:lvl1pPr marL="0" indent="0">
              <a:buNone/>
              <a:defRPr sz="100">
                <a:solidFill>
                  <a:schemeClr val="tx1">
                    <a:alpha val="0"/>
                  </a:schemeClr>
                </a:solidFill>
              </a:defRPr>
            </a:lvl1pPr>
          </a:lstStyle>
          <a:p>
            <a:endParaRPr lang="de-DE" dirty="0"/>
          </a:p>
        </p:txBody>
      </p:sp>
      <p:sp>
        <p:nvSpPr>
          <p:cNvPr id="10" name="Rechteck 9">
            <a:extLst>
              <a:ext uri="{FF2B5EF4-FFF2-40B4-BE49-F238E27FC236}">
                <a16:creationId xmlns:a16="http://schemas.microsoft.com/office/drawing/2014/main" id="{DD52BB02-1AF6-7E4C-BD4B-1966F354D22C}"/>
              </a:ext>
            </a:extLst>
          </p:cNvPr>
          <p:cNvSpPr/>
          <p:nvPr userDrawn="1"/>
        </p:nvSpPr>
        <p:spPr>
          <a:xfrm>
            <a:off x="0" y="3516855"/>
            <a:ext cx="9157940" cy="16266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rgbClr val="525556"/>
              </a:solidFill>
            </a:endParaRPr>
          </a:p>
        </p:txBody>
      </p:sp>
      <p:sp>
        <p:nvSpPr>
          <p:cNvPr id="14" name="Untertitel 2">
            <a:extLst>
              <a:ext uri="{FF2B5EF4-FFF2-40B4-BE49-F238E27FC236}">
                <a16:creationId xmlns:a16="http://schemas.microsoft.com/office/drawing/2014/main" id="{BC64CEEB-397A-9547-B28D-E00867F50D89}"/>
              </a:ext>
            </a:extLst>
          </p:cNvPr>
          <p:cNvSpPr>
            <a:spLocks noGrp="1"/>
          </p:cNvSpPr>
          <p:nvPr>
            <p:ph type="subTitle" idx="1" hasCustomPrompt="1"/>
          </p:nvPr>
        </p:nvSpPr>
        <p:spPr>
          <a:xfrm>
            <a:off x="1371600" y="3939902"/>
            <a:ext cx="6400800" cy="949474"/>
          </a:xfrm>
          <a:prstGeom prst="rect">
            <a:avLst/>
          </a:prstGeom>
        </p:spPr>
        <p:txBody>
          <a:bodyPr lIns="0" tIns="0" rIns="0" bIns="0"/>
          <a:lstStyle>
            <a:lvl1pPr marL="0" indent="0" algn="ctr">
              <a:buNone/>
              <a:defRPr sz="16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Inhalt 1</a:t>
            </a:r>
          </a:p>
          <a:p>
            <a:r>
              <a:rPr lang="de-AT" dirty="0"/>
              <a:t>Inhalt 2</a:t>
            </a:r>
          </a:p>
          <a:p>
            <a:endParaRPr lang="de-AT" dirty="0"/>
          </a:p>
        </p:txBody>
      </p:sp>
      <p:sp>
        <p:nvSpPr>
          <p:cNvPr id="15" name="Titel 16">
            <a:extLst>
              <a:ext uri="{FF2B5EF4-FFF2-40B4-BE49-F238E27FC236}">
                <a16:creationId xmlns:a16="http://schemas.microsoft.com/office/drawing/2014/main" id="{B616BEF2-1DD7-9A4D-86F5-C69119E4093D}"/>
              </a:ext>
            </a:extLst>
          </p:cNvPr>
          <p:cNvSpPr>
            <a:spLocks noGrp="1"/>
          </p:cNvSpPr>
          <p:nvPr>
            <p:ph type="title" hasCustomPrompt="1"/>
          </p:nvPr>
        </p:nvSpPr>
        <p:spPr>
          <a:xfrm>
            <a:off x="1223596" y="2859782"/>
            <a:ext cx="6696744" cy="911774"/>
          </a:xfrm>
          <a:prstGeom prst="rect">
            <a:avLst/>
          </a:prstGeom>
          <a:noFill/>
        </p:spPr>
        <p:txBody>
          <a:bodyPr lIns="0" tIns="0" rIns="0" bIns="0">
            <a:noAutofit/>
          </a:bodyPr>
          <a:lstStyle>
            <a:lvl1pPr algn="ctr">
              <a:defRPr sz="2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de-DE" dirty="0"/>
              <a:t>Kapitelüberschrift</a:t>
            </a:r>
            <a:br>
              <a:rPr lang="de-DE" dirty="0"/>
            </a:br>
            <a:endParaRPr lang="de-AT" dirty="0"/>
          </a:p>
        </p:txBody>
      </p:sp>
      <p:sp>
        <p:nvSpPr>
          <p:cNvPr id="8" name="Textplatzhalter 9"/>
          <p:cNvSpPr>
            <a:spLocks noGrp="1"/>
          </p:cNvSpPr>
          <p:nvPr>
            <p:ph type="body" sz="quarter" idx="13" hasCustomPrompt="1"/>
          </p:nvPr>
        </p:nvSpPr>
        <p:spPr>
          <a:xfrm>
            <a:off x="4266243" y="1707455"/>
            <a:ext cx="593725" cy="576263"/>
          </a:xfrm>
          <a:prstGeom prst="ellipse">
            <a:avLst/>
          </a:prstGeom>
          <a:ln w="28575">
            <a:solidFill>
              <a:srgbClr val="E83946"/>
            </a:solidFill>
          </a:ln>
        </p:spPr>
        <p:txBody>
          <a:bodyPr lIns="0" tIns="0" rIns="0" bIns="0" anchor="ctr" anchorCtr="0"/>
          <a:lstStyle>
            <a:lvl1pPr marL="0" indent="0" algn="ctr">
              <a:buFontTx/>
              <a:buNone/>
              <a:defRPr sz="2000" b="1">
                <a:solidFill>
                  <a:schemeClr val="bg1"/>
                </a:solidFill>
                <a:latin typeface="Arial" panose="020B0604020202020204" pitchFamily="34" charset="0"/>
                <a:cs typeface="Arial" panose="020B0604020202020204" pitchFamily="34" charset="0"/>
              </a:defRPr>
            </a:lvl1pPr>
            <a:lvl2pPr marL="360362" indent="0" algn="ctr">
              <a:buFontTx/>
              <a:buNone/>
              <a:defRPr sz="600">
                <a:solidFill>
                  <a:schemeClr val="bg1"/>
                </a:solidFill>
              </a:defRPr>
            </a:lvl2pPr>
            <a:lvl3pPr marL="804862" indent="0" algn="ctr">
              <a:buFontTx/>
              <a:buNone/>
              <a:defRPr sz="600">
                <a:solidFill>
                  <a:schemeClr val="bg1"/>
                </a:solidFill>
              </a:defRPr>
            </a:lvl3pPr>
            <a:lvl4pPr marL="0" indent="0" algn="ctr">
              <a:buFontTx/>
              <a:buNone/>
              <a:defRPr sz="700">
                <a:solidFill>
                  <a:schemeClr val="bg1"/>
                </a:solidFill>
              </a:defRPr>
            </a:lvl4pPr>
            <a:lvl5pPr marL="1828800" indent="0" algn="ctr">
              <a:buFontTx/>
              <a:buNone/>
              <a:defRPr sz="900">
                <a:solidFill>
                  <a:schemeClr val="bg1"/>
                </a:solidFill>
              </a:defRPr>
            </a:lvl5pPr>
          </a:lstStyle>
          <a:p>
            <a:pPr lvl="0"/>
            <a:r>
              <a:rPr lang="de-DE" dirty="0"/>
              <a:t>Nr.</a:t>
            </a:r>
          </a:p>
        </p:txBody>
      </p:sp>
    </p:spTree>
    <p:extLst>
      <p:ext uri="{BB962C8B-B14F-4D97-AF65-F5344CB8AC3E}">
        <p14:creationId xmlns:p14="http://schemas.microsoft.com/office/powerpoint/2010/main" val="3456716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ennfolie_hell">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platzhalter 4">
            <a:extLst>
              <a:ext uri="{FF2B5EF4-FFF2-40B4-BE49-F238E27FC236}">
                <a16:creationId xmlns:a16="http://schemas.microsoft.com/office/drawing/2014/main" id="{3667BFFE-3882-FC4E-83DA-E2D6130C47C2}"/>
              </a:ext>
            </a:extLst>
          </p:cNvPr>
          <p:cNvSpPr>
            <a:spLocks noGrp="1"/>
          </p:cNvSpPr>
          <p:nvPr>
            <p:ph type="body" sz="quarter" idx="12"/>
          </p:nvPr>
        </p:nvSpPr>
        <p:spPr>
          <a:xfrm>
            <a:off x="0" y="797"/>
            <a:ext cx="9144000" cy="3516852"/>
          </a:xfrm>
          <a:prstGeom prst="rect">
            <a:avLst/>
          </a:prstGeom>
          <a:solidFill>
            <a:srgbClr val="343E48">
              <a:alpha val="40000"/>
            </a:srgbClr>
          </a:solidFill>
        </p:spPr>
        <p:txBody>
          <a:bodyPr/>
          <a:lstStyle>
            <a:lvl1pPr marL="0" indent="0">
              <a:buNone/>
              <a:defRPr sz="100">
                <a:solidFill>
                  <a:schemeClr val="tx1">
                    <a:alpha val="0"/>
                  </a:schemeClr>
                </a:solidFill>
              </a:defRPr>
            </a:lvl1pPr>
          </a:lstStyle>
          <a:p>
            <a:endParaRPr lang="de-DE" dirty="0"/>
          </a:p>
        </p:txBody>
      </p:sp>
      <p:sp>
        <p:nvSpPr>
          <p:cNvPr id="10" name="Rechteck 9">
            <a:extLst>
              <a:ext uri="{FF2B5EF4-FFF2-40B4-BE49-F238E27FC236}">
                <a16:creationId xmlns:a16="http://schemas.microsoft.com/office/drawing/2014/main" id="{DD52BB02-1AF6-7E4C-BD4B-1966F354D22C}"/>
              </a:ext>
            </a:extLst>
          </p:cNvPr>
          <p:cNvSpPr/>
          <p:nvPr userDrawn="1"/>
        </p:nvSpPr>
        <p:spPr>
          <a:xfrm>
            <a:off x="0" y="3516855"/>
            <a:ext cx="9157940" cy="162664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rgbClr val="525556"/>
              </a:solidFill>
            </a:endParaRPr>
          </a:p>
        </p:txBody>
      </p:sp>
      <p:sp>
        <p:nvSpPr>
          <p:cNvPr id="14" name="Untertitel 2">
            <a:extLst>
              <a:ext uri="{FF2B5EF4-FFF2-40B4-BE49-F238E27FC236}">
                <a16:creationId xmlns:a16="http://schemas.microsoft.com/office/drawing/2014/main" id="{BC64CEEB-397A-9547-B28D-E00867F50D89}"/>
              </a:ext>
            </a:extLst>
          </p:cNvPr>
          <p:cNvSpPr>
            <a:spLocks noGrp="1"/>
          </p:cNvSpPr>
          <p:nvPr>
            <p:ph type="subTitle" idx="1" hasCustomPrompt="1"/>
          </p:nvPr>
        </p:nvSpPr>
        <p:spPr>
          <a:xfrm>
            <a:off x="1371600" y="3939902"/>
            <a:ext cx="6400800" cy="949474"/>
          </a:xfrm>
          <a:prstGeom prst="rect">
            <a:avLst/>
          </a:prstGeom>
        </p:spPr>
        <p:txBody>
          <a:bodyPr lIns="0" tIns="0" rIns="0" bIns="0"/>
          <a:lstStyle>
            <a:lvl1pPr marL="0" indent="0" algn="ctr">
              <a:buNone/>
              <a:defRPr sz="16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Inhalt 1</a:t>
            </a:r>
          </a:p>
          <a:p>
            <a:r>
              <a:rPr lang="de-AT" dirty="0"/>
              <a:t>Inhalt 2</a:t>
            </a:r>
          </a:p>
          <a:p>
            <a:endParaRPr lang="de-AT" dirty="0"/>
          </a:p>
        </p:txBody>
      </p:sp>
      <p:sp>
        <p:nvSpPr>
          <p:cNvPr id="15" name="Titel 16">
            <a:extLst>
              <a:ext uri="{FF2B5EF4-FFF2-40B4-BE49-F238E27FC236}">
                <a16:creationId xmlns:a16="http://schemas.microsoft.com/office/drawing/2014/main" id="{B616BEF2-1DD7-9A4D-86F5-C69119E4093D}"/>
              </a:ext>
            </a:extLst>
          </p:cNvPr>
          <p:cNvSpPr>
            <a:spLocks noGrp="1"/>
          </p:cNvSpPr>
          <p:nvPr>
            <p:ph type="title" hasCustomPrompt="1"/>
          </p:nvPr>
        </p:nvSpPr>
        <p:spPr>
          <a:xfrm>
            <a:off x="1223596" y="2859782"/>
            <a:ext cx="6696744" cy="911774"/>
          </a:xfrm>
          <a:prstGeom prst="rect">
            <a:avLst/>
          </a:prstGeom>
          <a:noFill/>
        </p:spPr>
        <p:txBody>
          <a:bodyPr lIns="0" tIns="0" rIns="0" bIns="0">
            <a:noAutofit/>
          </a:bodyPr>
          <a:lstStyle>
            <a:lvl1pPr algn="ctr">
              <a:defRPr sz="2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de-DE" dirty="0"/>
              <a:t>Kapitelüberschrift</a:t>
            </a:r>
            <a:br>
              <a:rPr lang="de-DE" dirty="0"/>
            </a:br>
            <a:endParaRPr lang="de-AT" dirty="0"/>
          </a:p>
        </p:txBody>
      </p:sp>
      <p:sp>
        <p:nvSpPr>
          <p:cNvPr id="8" name="Textplatzhalter 9"/>
          <p:cNvSpPr>
            <a:spLocks noGrp="1"/>
          </p:cNvSpPr>
          <p:nvPr>
            <p:ph type="body" sz="quarter" idx="13" hasCustomPrompt="1"/>
          </p:nvPr>
        </p:nvSpPr>
        <p:spPr>
          <a:xfrm>
            <a:off x="4266243" y="1707455"/>
            <a:ext cx="593725" cy="576263"/>
          </a:xfrm>
          <a:prstGeom prst="ellipse">
            <a:avLst/>
          </a:prstGeom>
          <a:ln w="28575">
            <a:solidFill>
              <a:srgbClr val="E83946"/>
            </a:solidFill>
          </a:ln>
        </p:spPr>
        <p:txBody>
          <a:bodyPr lIns="0" tIns="0" rIns="0" bIns="0" anchor="ctr" anchorCtr="0"/>
          <a:lstStyle>
            <a:lvl1pPr marL="0" indent="0" algn="ctr">
              <a:buFontTx/>
              <a:buNone/>
              <a:defRPr sz="2000" b="1">
                <a:solidFill>
                  <a:schemeClr val="bg1"/>
                </a:solidFill>
                <a:latin typeface="Arial" panose="020B0604020202020204" pitchFamily="34" charset="0"/>
                <a:cs typeface="Arial" panose="020B0604020202020204" pitchFamily="34" charset="0"/>
              </a:defRPr>
            </a:lvl1pPr>
            <a:lvl2pPr marL="360362" indent="0" algn="ctr">
              <a:buFontTx/>
              <a:buNone/>
              <a:defRPr sz="600">
                <a:solidFill>
                  <a:schemeClr val="bg1"/>
                </a:solidFill>
              </a:defRPr>
            </a:lvl2pPr>
            <a:lvl3pPr marL="804862" indent="0" algn="ctr">
              <a:buFontTx/>
              <a:buNone/>
              <a:defRPr sz="600">
                <a:solidFill>
                  <a:schemeClr val="bg1"/>
                </a:solidFill>
              </a:defRPr>
            </a:lvl3pPr>
            <a:lvl4pPr marL="0" indent="0" algn="ctr">
              <a:buFontTx/>
              <a:buNone/>
              <a:defRPr sz="700">
                <a:solidFill>
                  <a:schemeClr val="bg1"/>
                </a:solidFill>
              </a:defRPr>
            </a:lvl4pPr>
            <a:lvl5pPr marL="1828800" indent="0" algn="ctr">
              <a:buFontTx/>
              <a:buNone/>
              <a:defRPr sz="900">
                <a:solidFill>
                  <a:schemeClr val="bg1"/>
                </a:solidFill>
              </a:defRPr>
            </a:lvl5pPr>
          </a:lstStyle>
          <a:p>
            <a:pPr lvl="0"/>
            <a:r>
              <a:rPr lang="de-DE" dirty="0"/>
              <a:t>Nr.</a:t>
            </a:r>
          </a:p>
        </p:txBody>
      </p:sp>
    </p:spTree>
    <p:extLst>
      <p:ext uri="{BB962C8B-B14F-4D97-AF65-F5344CB8AC3E}">
        <p14:creationId xmlns:p14="http://schemas.microsoft.com/office/powerpoint/2010/main" val="1397861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nfolie_dunkel">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platzhalter 4">
            <a:extLst>
              <a:ext uri="{FF2B5EF4-FFF2-40B4-BE49-F238E27FC236}">
                <a16:creationId xmlns:a16="http://schemas.microsoft.com/office/drawing/2014/main" id="{3667BFFE-3882-FC4E-83DA-E2D6130C47C2}"/>
              </a:ext>
            </a:extLst>
          </p:cNvPr>
          <p:cNvSpPr>
            <a:spLocks noGrp="1"/>
          </p:cNvSpPr>
          <p:nvPr>
            <p:ph type="body" sz="quarter" idx="12"/>
          </p:nvPr>
        </p:nvSpPr>
        <p:spPr>
          <a:xfrm>
            <a:off x="0" y="797"/>
            <a:ext cx="9144000" cy="3516852"/>
          </a:xfrm>
          <a:prstGeom prst="rect">
            <a:avLst/>
          </a:prstGeom>
          <a:solidFill>
            <a:schemeClr val="tx1">
              <a:alpha val="50000"/>
            </a:schemeClr>
          </a:solidFill>
        </p:spPr>
        <p:txBody>
          <a:bodyPr/>
          <a:lstStyle>
            <a:lvl1pPr marL="0" indent="0">
              <a:buNone/>
              <a:defRPr sz="100">
                <a:solidFill>
                  <a:schemeClr val="tx1">
                    <a:alpha val="0"/>
                  </a:schemeClr>
                </a:solidFill>
              </a:defRPr>
            </a:lvl1pPr>
          </a:lstStyle>
          <a:p>
            <a:endParaRPr lang="de-DE" dirty="0"/>
          </a:p>
        </p:txBody>
      </p:sp>
      <p:sp>
        <p:nvSpPr>
          <p:cNvPr id="10" name="Rechteck 9">
            <a:extLst>
              <a:ext uri="{FF2B5EF4-FFF2-40B4-BE49-F238E27FC236}">
                <a16:creationId xmlns:a16="http://schemas.microsoft.com/office/drawing/2014/main" id="{DD52BB02-1AF6-7E4C-BD4B-1966F354D22C}"/>
              </a:ext>
            </a:extLst>
          </p:cNvPr>
          <p:cNvSpPr/>
          <p:nvPr userDrawn="1"/>
        </p:nvSpPr>
        <p:spPr>
          <a:xfrm>
            <a:off x="0" y="3516855"/>
            <a:ext cx="9157940" cy="16266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rgbClr val="525556"/>
              </a:solidFill>
            </a:endParaRPr>
          </a:p>
        </p:txBody>
      </p:sp>
      <p:sp>
        <p:nvSpPr>
          <p:cNvPr id="9" name="Rechteck 8"/>
          <p:cNvSpPr/>
          <p:nvPr userDrawn="1"/>
        </p:nvSpPr>
        <p:spPr>
          <a:xfrm>
            <a:off x="0" y="0"/>
            <a:ext cx="9144000" cy="5143500"/>
          </a:xfrm>
          <a:prstGeom prst="rect">
            <a:avLst/>
          </a:prstGeom>
          <a:solidFill>
            <a:schemeClr val="tx1">
              <a:lumMod val="50000"/>
              <a:alpha val="5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4" name="Untertitel 2">
            <a:extLst>
              <a:ext uri="{FF2B5EF4-FFF2-40B4-BE49-F238E27FC236}">
                <a16:creationId xmlns:a16="http://schemas.microsoft.com/office/drawing/2014/main" id="{BC64CEEB-397A-9547-B28D-E00867F50D89}"/>
              </a:ext>
            </a:extLst>
          </p:cNvPr>
          <p:cNvSpPr>
            <a:spLocks noGrp="1"/>
          </p:cNvSpPr>
          <p:nvPr>
            <p:ph type="subTitle" idx="1" hasCustomPrompt="1"/>
          </p:nvPr>
        </p:nvSpPr>
        <p:spPr>
          <a:xfrm>
            <a:off x="1371600" y="3939902"/>
            <a:ext cx="6400800" cy="949474"/>
          </a:xfrm>
          <a:prstGeom prst="rect">
            <a:avLst/>
          </a:prstGeom>
        </p:spPr>
        <p:txBody>
          <a:bodyPr lIns="0" tIns="0" rIns="0" bIns="0"/>
          <a:lstStyle>
            <a:lvl1pPr marL="0" indent="0" algn="ctr">
              <a:buNone/>
              <a:defRPr sz="160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Inhalt 1</a:t>
            </a:r>
          </a:p>
          <a:p>
            <a:r>
              <a:rPr lang="de-AT" dirty="0"/>
              <a:t>Inhalt 2</a:t>
            </a:r>
          </a:p>
          <a:p>
            <a:endParaRPr lang="de-AT" dirty="0"/>
          </a:p>
        </p:txBody>
      </p:sp>
      <p:sp>
        <p:nvSpPr>
          <p:cNvPr id="15" name="Titel 16">
            <a:extLst>
              <a:ext uri="{FF2B5EF4-FFF2-40B4-BE49-F238E27FC236}">
                <a16:creationId xmlns:a16="http://schemas.microsoft.com/office/drawing/2014/main" id="{B616BEF2-1DD7-9A4D-86F5-C69119E4093D}"/>
              </a:ext>
            </a:extLst>
          </p:cNvPr>
          <p:cNvSpPr>
            <a:spLocks noGrp="1"/>
          </p:cNvSpPr>
          <p:nvPr>
            <p:ph type="title" hasCustomPrompt="1"/>
          </p:nvPr>
        </p:nvSpPr>
        <p:spPr>
          <a:xfrm>
            <a:off x="1223596" y="2859782"/>
            <a:ext cx="6696744" cy="911774"/>
          </a:xfrm>
          <a:prstGeom prst="rect">
            <a:avLst/>
          </a:prstGeom>
          <a:noFill/>
        </p:spPr>
        <p:txBody>
          <a:bodyPr lIns="0" tIns="0" rIns="0" bIns="0">
            <a:noAutofit/>
          </a:bodyPr>
          <a:lstStyle>
            <a:lvl1pPr algn="ctr">
              <a:defRPr sz="28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de-DE" dirty="0"/>
              <a:t>Kapitelüberschrift</a:t>
            </a:r>
            <a:br>
              <a:rPr lang="de-DE" dirty="0"/>
            </a:br>
            <a:endParaRPr lang="de-AT" dirty="0"/>
          </a:p>
        </p:txBody>
      </p:sp>
      <p:sp>
        <p:nvSpPr>
          <p:cNvPr id="8" name="Textplatzhalter 9"/>
          <p:cNvSpPr>
            <a:spLocks noGrp="1"/>
          </p:cNvSpPr>
          <p:nvPr>
            <p:ph type="body" sz="quarter" idx="13" hasCustomPrompt="1"/>
          </p:nvPr>
        </p:nvSpPr>
        <p:spPr>
          <a:xfrm>
            <a:off x="4266243" y="1707455"/>
            <a:ext cx="593725" cy="576263"/>
          </a:xfrm>
          <a:prstGeom prst="ellipse">
            <a:avLst/>
          </a:prstGeom>
          <a:ln w="28575">
            <a:solidFill>
              <a:srgbClr val="E83946"/>
            </a:solidFill>
          </a:ln>
        </p:spPr>
        <p:txBody>
          <a:bodyPr lIns="0" tIns="0" rIns="0" bIns="0" anchor="ctr" anchorCtr="0"/>
          <a:lstStyle>
            <a:lvl1pPr marL="0" indent="0" algn="ctr">
              <a:buFontTx/>
              <a:buNone/>
              <a:defRPr sz="2000" b="1">
                <a:solidFill>
                  <a:schemeClr val="bg1"/>
                </a:solidFill>
                <a:latin typeface="Arial" panose="020B0604020202020204" pitchFamily="34" charset="0"/>
                <a:cs typeface="Arial" panose="020B0604020202020204" pitchFamily="34" charset="0"/>
              </a:defRPr>
            </a:lvl1pPr>
            <a:lvl2pPr marL="360362" indent="0" algn="ctr">
              <a:buFontTx/>
              <a:buNone/>
              <a:defRPr sz="600">
                <a:solidFill>
                  <a:schemeClr val="bg1"/>
                </a:solidFill>
              </a:defRPr>
            </a:lvl2pPr>
            <a:lvl3pPr marL="804862" indent="0" algn="ctr">
              <a:buFontTx/>
              <a:buNone/>
              <a:defRPr sz="600">
                <a:solidFill>
                  <a:schemeClr val="bg1"/>
                </a:solidFill>
              </a:defRPr>
            </a:lvl3pPr>
            <a:lvl4pPr marL="0" indent="0" algn="ctr">
              <a:buFontTx/>
              <a:buNone/>
              <a:defRPr sz="700">
                <a:solidFill>
                  <a:schemeClr val="bg1"/>
                </a:solidFill>
              </a:defRPr>
            </a:lvl4pPr>
            <a:lvl5pPr marL="1828800" indent="0" algn="ctr">
              <a:buFontTx/>
              <a:buNone/>
              <a:defRPr sz="900">
                <a:solidFill>
                  <a:schemeClr val="bg1"/>
                </a:solidFill>
              </a:defRPr>
            </a:lvl5pPr>
          </a:lstStyle>
          <a:p>
            <a:pPr lvl="0"/>
            <a:r>
              <a:rPr lang="de-DE" dirty="0"/>
              <a:t>Nr.</a:t>
            </a:r>
          </a:p>
        </p:txBody>
      </p:sp>
    </p:spTree>
    <p:extLst>
      <p:ext uri="{BB962C8B-B14F-4D97-AF65-F5344CB8AC3E}">
        <p14:creationId xmlns:p14="http://schemas.microsoft.com/office/powerpoint/2010/main" val="1089150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_Logo_Name">
    <p:spTree>
      <p:nvGrpSpPr>
        <p:cNvPr id="1" name=""/>
        <p:cNvGrpSpPr/>
        <p:nvPr/>
      </p:nvGrpSpPr>
      <p:grpSpPr>
        <a:xfrm>
          <a:off x="0" y="0"/>
          <a:ext cx="0" cy="0"/>
          <a:chOff x="0" y="0"/>
          <a:chExt cx="0" cy="0"/>
        </a:xfrm>
      </p:grpSpPr>
      <p:sp>
        <p:nvSpPr>
          <p:cNvPr id="15" name="Bildplatzhalter 3">
            <a:extLst>
              <a:ext uri="{FF2B5EF4-FFF2-40B4-BE49-F238E27FC236}">
                <a16:creationId xmlns:a16="http://schemas.microsoft.com/office/drawing/2014/main" id="{84DF6E2E-5A15-704D-91AD-7CFF442A193F}"/>
              </a:ext>
            </a:extLst>
          </p:cNvPr>
          <p:cNvSpPr>
            <a:spLocks noGrp="1"/>
          </p:cNvSpPr>
          <p:nvPr>
            <p:ph type="pic" sz="quarter" idx="10" hasCustomPrompt="1"/>
          </p:nvPr>
        </p:nvSpPr>
        <p:spPr>
          <a:xfrm>
            <a:off x="3696" y="0"/>
            <a:ext cx="9144000" cy="5143500"/>
          </a:xfrm>
          <a:prstGeom prst="rect">
            <a:avLst/>
          </a:prstGeom>
        </p:spPr>
        <p:txBody>
          <a:bodyPr vert="horz" lIns="68589" tIns="34295" rIns="68589" bIns="34295"/>
          <a:lstStyle>
            <a:lvl1pPr marL="0" indent="0">
              <a:buNone/>
              <a:defRPr sz="1500" b="0" i="0" baseline="0">
                <a:solidFill>
                  <a:schemeClr val="bg1"/>
                </a:solidFill>
                <a:latin typeface="Arial Standard" charset="0"/>
                <a:cs typeface="Arial Standard" charset="0"/>
              </a:defRPr>
            </a:lvl1pPr>
          </a:lstStyle>
          <a:p>
            <a:r>
              <a:rPr lang="de-DE" dirty="0"/>
              <a:t>Bild einfügen</a:t>
            </a:r>
          </a:p>
        </p:txBody>
      </p:sp>
      <p:sp>
        <p:nvSpPr>
          <p:cNvPr id="16" name="Textplatzhalter 4">
            <a:extLst>
              <a:ext uri="{FF2B5EF4-FFF2-40B4-BE49-F238E27FC236}">
                <a16:creationId xmlns:a16="http://schemas.microsoft.com/office/drawing/2014/main" id="{26F4CC2B-8AEB-6344-A476-7B7774688A83}"/>
              </a:ext>
            </a:extLst>
          </p:cNvPr>
          <p:cNvSpPr>
            <a:spLocks noGrp="1"/>
          </p:cNvSpPr>
          <p:nvPr>
            <p:ph type="body" sz="quarter" idx="12"/>
          </p:nvPr>
        </p:nvSpPr>
        <p:spPr>
          <a:xfrm>
            <a:off x="0" y="1"/>
            <a:ext cx="9144000" cy="5143499"/>
          </a:xfrm>
          <a:prstGeom prst="rect">
            <a:avLst/>
          </a:prstGeom>
          <a:solidFill>
            <a:schemeClr val="tx1">
              <a:alpha val="50000"/>
            </a:schemeClr>
          </a:solidFill>
        </p:spPr>
        <p:txBody>
          <a:bodyPr/>
          <a:lstStyle>
            <a:lvl1pPr marL="0" indent="0">
              <a:buNone/>
              <a:defRPr sz="100">
                <a:solidFill>
                  <a:schemeClr val="tx1">
                    <a:alpha val="0"/>
                  </a:schemeClr>
                </a:solidFill>
              </a:defRPr>
            </a:lvl1pPr>
          </a:lstStyle>
          <a:p>
            <a:endParaRPr lang="de-DE" dirty="0"/>
          </a:p>
        </p:txBody>
      </p:sp>
    </p:spTree>
    <p:extLst>
      <p:ext uri="{BB962C8B-B14F-4D97-AF65-F5344CB8AC3E}">
        <p14:creationId xmlns:p14="http://schemas.microsoft.com/office/powerpoint/2010/main" val="2395076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fgabenstellu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2"/>
                </a:solidFill>
              </a:defRPr>
            </a:lvl1pPr>
          </a:lstStyle>
          <a:p>
            <a:r>
              <a:rPr lang="de-DE" dirty="0"/>
              <a:t>Aufgabenstellung und Zielsetzung</a:t>
            </a:r>
            <a:endParaRPr lang="de-AT" dirty="0"/>
          </a:p>
        </p:txBody>
      </p:sp>
      <p:sp>
        <p:nvSpPr>
          <p:cNvPr id="3" name="Inhaltsplatzhalter 2"/>
          <p:cNvSpPr>
            <a:spLocks noGrp="1"/>
          </p:cNvSpPr>
          <p:nvPr>
            <p:ph idx="1" hasCustomPrompt="1"/>
          </p:nvPr>
        </p:nvSpPr>
        <p:spPr>
          <a:xfrm>
            <a:off x="467544" y="1131590"/>
            <a:ext cx="5688632" cy="3582613"/>
          </a:xfrm>
        </p:spPr>
        <p:txBody>
          <a:bodyPr/>
          <a:lstStyle>
            <a:lvl1pPr>
              <a:defRPr>
                <a:solidFill>
                  <a:schemeClr val="tx2"/>
                </a:solidFill>
              </a:defRPr>
            </a:lvl1pPr>
            <a:lvl2pPr>
              <a:buClr>
                <a:schemeClr val="tx2">
                  <a:lumMod val="60000"/>
                  <a:lumOff val="40000"/>
                </a:schemeClr>
              </a:buClr>
              <a:defRPr>
                <a:solidFill>
                  <a:schemeClr val="tx2">
                    <a:lumMod val="60000"/>
                    <a:lumOff val="40000"/>
                  </a:schemeClr>
                </a:solidFill>
              </a:defRPr>
            </a:lvl2pPr>
            <a:lvl3pPr>
              <a:buClr>
                <a:schemeClr val="tx2">
                  <a:lumMod val="60000"/>
                  <a:lumOff val="40000"/>
                </a:schemeClr>
              </a:buClr>
              <a:defRPr>
                <a:solidFill>
                  <a:schemeClr val="tx2">
                    <a:lumMod val="60000"/>
                    <a:lumOff val="40000"/>
                  </a:schemeClr>
                </a:solidFill>
              </a:defRPr>
            </a:lvl3pPr>
            <a:lvl4pPr marL="180975" indent="-180975">
              <a:buFont typeface="Wingdings 3" panose="05040102010807070707" pitchFamily="18" charset="2"/>
              <a:buChar char=""/>
              <a:defRPr sz="1300">
                <a:solidFill>
                  <a:schemeClr val="accent1"/>
                </a:solidFill>
              </a:defRPr>
            </a:lvl4p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10" name="Bildplatzhalter 9"/>
          <p:cNvSpPr>
            <a:spLocks noGrp="1"/>
          </p:cNvSpPr>
          <p:nvPr>
            <p:ph type="pic" sz="quarter" idx="13"/>
          </p:nvPr>
        </p:nvSpPr>
        <p:spPr>
          <a:xfrm>
            <a:off x="7020272" y="1708026"/>
            <a:ext cx="1655763" cy="647700"/>
          </a:xfrm>
        </p:spPr>
        <p:txBody>
          <a:bodyPr/>
          <a:lstStyle/>
          <a:p>
            <a:r>
              <a:rPr lang="de-DE" dirty="0"/>
              <a:t>Bild durch Klicken auf Symbol hinzufügen</a:t>
            </a:r>
            <a:endParaRPr lang="de-AT" dirty="0"/>
          </a:p>
        </p:txBody>
      </p:sp>
      <p:pic>
        <p:nvPicPr>
          <p:cNvPr id="8" name="Grafik 7">
            <a:extLst>
              <a:ext uri="{FF2B5EF4-FFF2-40B4-BE49-F238E27FC236}">
                <a16:creationId xmlns:a16="http://schemas.microsoft.com/office/drawing/2014/main" id="{2B6A2409-02AA-6942-A15E-3A47A047A578}"/>
              </a:ext>
            </a:extLst>
          </p:cNvPr>
          <p:cNvPicPr>
            <a:picLocks noChangeAspect="1"/>
          </p:cNvPicPr>
          <p:nvPr userDrawn="1"/>
        </p:nvPicPr>
        <p:blipFill>
          <a:blip r:embed="rId2" r:link="rId3" cstate="print">
            <a:extLst>
              <a:ext uri="{28A0092B-C50C-407E-A947-70E740481C1C}">
                <a14:useLocalDpi xmlns:a14="http://schemas.microsoft.com/office/drawing/2010/main" val="0"/>
              </a:ext>
            </a:extLst>
          </a:blip>
          <a:stretch>
            <a:fillRect/>
          </a:stretch>
        </p:blipFill>
        <p:spPr>
          <a:xfrm>
            <a:off x="7020272" y="3271703"/>
            <a:ext cx="1648798" cy="396000"/>
          </a:xfrm>
          <a:prstGeom prst="rect">
            <a:avLst/>
          </a:prstGeom>
        </p:spPr>
      </p:pic>
      <p:sp>
        <p:nvSpPr>
          <p:cNvPr id="11" name="Foliennummernplatzhalter 5">
            <a:extLst>
              <a:ext uri="{FF2B5EF4-FFF2-40B4-BE49-F238E27FC236}">
                <a16:creationId xmlns:a16="http://schemas.microsoft.com/office/drawing/2014/main" id="{7BA9DDEE-896F-4843-9D3D-5822DD99DCDA}"/>
              </a:ext>
            </a:extLst>
          </p:cNvPr>
          <p:cNvSpPr txBox="1">
            <a:spLocks/>
          </p:cNvSpPr>
          <p:nvPr userDrawn="1"/>
        </p:nvSpPr>
        <p:spPr>
          <a:xfrm>
            <a:off x="8297954" y="4822000"/>
            <a:ext cx="414046" cy="252000"/>
          </a:xfrm>
          <a:prstGeom prst="rect">
            <a:avLst/>
          </a:prstGeom>
          <a:noFill/>
        </p:spPr>
        <p:txBody>
          <a:bodyPr vert="horz" wrap="none" lIns="0" tIns="0" rIns="0" bIns="0" rtlCol="0" anchor="ctr"/>
          <a:lstStyle>
            <a:defPPr>
              <a:defRPr lang="en-US"/>
            </a:defPPr>
            <a:lvl1pPr marL="0" algn="r" defTabSz="914400" rtl="0" eaLnBrk="1" latinLnBrk="0" hangingPunct="1">
              <a:defRPr sz="800" kern="1200">
                <a:solidFill>
                  <a:srgbClr val="E8394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B0D31E-37C7-4ED2-A525-80D226465F38}" type="slidenum">
              <a:rPr lang="de-AT" smtClean="0"/>
              <a:pPr/>
              <a:t>‹Nr.›</a:t>
            </a:fld>
            <a:endParaRPr lang="de-AT" dirty="0"/>
          </a:p>
        </p:txBody>
      </p:sp>
      <p:sp>
        <p:nvSpPr>
          <p:cNvPr id="4" name="Rechteck 3"/>
          <p:cNvSpPr/>
          <p:nvPr userDrawn="1"/>
        </p:nvSpPr>
        <p:spPr>
          <a:xfrm>
            <a:off x="6732240" y="123478"/>
            <a:ext cx="2232248"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9"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spTree>
    <p:extLst>
      <p:ext uri="{BB962C8B-B14F-4D97-AF65-F5344CB8AC3E}">
        <p14:creationId xmlns:p14="http://schemas.microsoft.com/office/powerpoint/2010/main" val="39318721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theme" Target="../theme/theme3.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image" Target="file:////Users/andreaspauleschitz/Desktop/%20Jobs/Div_Jobs/RegioPlan/LOGO/png/RegioPlan_Logo_rgb.png" TargetMode="Externa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52555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07494"/>
      </p:ext>
    </p:extLst>
  </p:cSld>
  <p:clrMap bg1="lt1" tx1="dk1" bg2="lt2" tx2="dk2" accent1="accent1" accent2="accent2" accent3="accent3" accent4="accent4" accent5="accent5" accent6="accent6" hlink="hlink" folHlink="folHlink"/>
  <p:sldLayoutIdLst>
    <p:sldLayoutId id="2147483690" r:id="rId1"/>
    <p:sldLayoutId id="2147483691"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024686"/>
      </p:ext>
    </p:extLst>
  </p:cSld>
  <p:clrMap bg1="lt1" tx1="dk1" bg2="lt2" tx2="dk2" accent1="accent1" accent2="accent2" accent3="accent3" accent4="accent4" accent5="accent5" accent6="accent6" hlink="hlink" folHlink="folHlink"/>
  <p:sldLayoutIdLst>
    <p:sldLayoutId id="2147483700" r:id="rId1"/>
    <p:sldLayoutId id="2147483695" r:id="rId2"/>
    <p:sldLayoutId id="2147483704" r:id="rId3"/>
    <p:sldLayoutId id="2147483708" r:id="rId4"/>
    <p:sldLayoutId id="2147483706" r:id="rId5"/>
    <p:sldLayoutId id="2147483696" r:id="rId6"/>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67544" y="483518"/>
            <a:ext cx="7560000" cy="360000"/>
          </a:xfrm>
          <a:prstGeom prst="rect">
            <a:avLst/>
          </a:prstGeom>
        </p:spPr>
        <p:txBody>
          <a:bodyPr vert="horz" lIns="0" tIns="0" rIns="0" bIns="0" rtlCol="0" anchor="ctr">
            <a:normAutofit/>
          </a:bodyPr>
          <a:lstStyle/>
          <a:p>
            <a:r>
              <a:rPr lang="de-DE" dirty="0"/>
              <a:t>Titelmasterformat durch Klicken bearbeiten</a:t>
            </a:r>
            <a:endParaRPr lang="de-AT" dirty="0"/>
          </a:p>
        </p:txBody>
      </p:sp>
      <p:sp>
        <p:nvSpPr>
          <p:cNvPr id="3" name="Textplatzhalter 2"/>
          <p:cNvSpPr>
            <a:spLocks noGrp="1"/>
          </p:cNvSpPr>
          <p:nvPr>
            <p:ph type="body" idx="1"/>
          </p:nvPr>
        </p:nvSpPr>
        <p:spPr>
          <a:xfrm>
            <a:off x="467544" y="1131590"/>
            <a:ext cx="8244456" cy="3582613"/>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marL="133350" marR="0" lvl="3" indent="-133350" algn="l" defTabSz="914400" rtl="0" eaLnBrk="1" fontAlgn="auto" latinLnBrk="0" hangingPunct="1">
              <a:lnSpc>
                <a:spcPct val="100000"/>
              </a:lnSpc>
              <a:spcBef>
                <a:spcPct val="20000"/>
              </a:spcBef>
              <a:spcAft>
                <a:spcPts val="0"/>
              </a:spcAft>
              <a:buClr>
                <a:srgbClr val="ED3645"/>
              </a:buClr>
              <a:buSzTx/>
              <a:buFont typeface="Arial" panose="020B0604020202020204" pitchFamily="34" charset="0"/>
              <a:buChar char="•"/>
              <a:tabLst/>
              <a:defRPr/>
            </a:pPr>
            <a:r>
              <a:rPr kumimoji="0" lang="de-DE" sz="1400" b="0" i="0" u="none" strike="noStrike" kern="1200" cap="none" spc="0" normalizeH="0" baseline="0" noProof="0" dirty="0">
                <a:ln>
                  <a:noFill/>
                </a:ln>
                <a:solidFill>
                  <a:srgbClr val="ED3645"/>
                </a:solidFill>
                <a:effectLst/>
                <a:uLnTx/>
                <a:uFillTx/>
                <a:latin typeface="Arial" panose="020B0604020202020204" pitchFamily="34" charset="0"/>
                <a:cs typeface="Arial" panose="020B0604020202020204" pitchFamily="34" charset="0"/>
              </a:rPr>
              <a:t>Vierte Ebene</a:t>
            </a:r>
          </a:p>
        </p:txBody>
      </p:sp>
      <p:sp>
        <p:nvSpPr>
          <p:cNvPr id="7" name="Foliennummernplatzhalter 5">
            <a:extLst>
              <a:ext uri="{FF2B5EF4-FFF2-40B4-BE49-F238E27FC236}">
                <a16:creationId xmlns:a16="http://schemas.microsoft.com/office/drawing/2014/main" id="{8077741D-B7C2-CB4A-A64E-0C7494DCB85E}"/>
              </a:ext>
            </a:extLst>
          </p:cNvPr>
          <p:cNvSpPr>
            <a:spLocks noGrp="1"/>
          </p:cNvSpPr>
          <p:nvPr>
            <p:ph type="sldNum" sz="quarter" idx="4"/>
          </p:nvPr>
        </p:nvSpPr>
        <p:spPr>
          <a:xfrm>
            <a:off x="8297954" y="4822000"/>
            <a:ext cx="414046" cy="252000"/>
          </a:xfrm>
          <a:prstGeom prst="rect">
            <a:avLst/>
          </a:prstGeom>
          <a:noFill/>
        </p:spPr>
        <p:txBody>
          <a:bodyPr vert="horz" wrap="none" lIns="0" tIns="0" rIns="0" bIns="0" rtlCol="0" anchor="ctr"/>
          <a:lstStyle>
            <a:lvl1pPr algn="r">
              <a:defRPr sz="800">
                <a:solidFill>
                  <a:schemeClr val="accent1"/>
                </a:solidFill>
                <a:latin typeface="Arial" panose="020B0604020202020204" pitchFamily="34" charset="0"/>
                <a:cs typeface="Arial" panose="020B0604020202020204" pitchFamily="34" charset="0"/>
              </a:defRPr>
            </a:lvl1pPr>
          </a:lstStyle>
          <a:p>
            <a:fld id="{FEB0D31E-37C7-4ED2-A525-80D226465F38}" type="slidenum">
              <a:rPr lang="de-AT" smtClean="0"/>
              <a:pPr/>
              <a:t>‹Nr.›</a:t>
            </a:fld>
            <a:endParaRPr lang="de-AT" dirty="0"/>
          </a:p>
        </p:txBody>
      </p:sp>
      <p:sp>
        <p:nvSpPr>
          <p:cNvPr id="9" name="Textfeld 8">
            <a:extLst>
              <a:ext uri="{FF2B5EF4-FFF2-40B4-BE49-F238E27FC236}">
                <a16:creationId xmlns:a16="http://schemas.microsoft.com/office/drawing/2014/main" id="{1740476A-2546-8842-ABB5-4F74163A0337}"/>
              </a:ext>
            </a:extLst>
          </p:cNvPr>
          <p:cNvSpPr txBox="1"/>
          <p:nvPr/>
        </p:nvSpPr>
        <p:spPr>
          <a:xfrm>
            <a:off x="7452320" y="4823459"/>
            <a:ext cx="1152128" cy="252000"/>
          </a:xfrm>
          <a:prstGeom prst="rect">
            <a:avLst/>
          </a:prstGeom>
          <a:noFill/>
        </p:spPr>
        <p:txBody>
          <a:bodyPr wrap="none" lIns="0" tIns="0" rIns="0" bIns="0" rtlCol="0" anchor="ctr">
            <a:noAutofit/>
          </a:bodyPr>
          <a:lstStyle/>
          <a:p>
            <a:pPr algn="l"/>
            <a:r>
              <a:rPr lang="de-AT" sz="800" spc="0" dirty="0">
                <a:solidFill>
                  <a:schemeClr val="tx2"/>
                </a:solidFill>
                <a:latin typeface="Arial" panose="020B0604020202020204" pitchFamily="34" charset="0"/>
                <a:ea typeface="Open Sans" panose="020B0606030504020204" pitchFamily="34" charset="0"/>
                <a:cs typeface="Arial" panose="020B0604020202020204" pitchFamily="34" charset="0"/>
              </a:rPr>
              <a:t>© RegioPlan Consulting</a:t>
            </a:r>
          </a:p>
        </p:txBody>
      </p:sp>
      <p:pic>
        <p:nvPicPr>
          <p:cNvPr id="8" name="Grafik 7">
            <a:extLst>
              <a:ext uri="{FF2B5EF4-FFF2-40B4-BE49-F238E27FC236}">
                <a16:creationId xmlns:a16="http://schemas.microsoft.com/office/drawing/2014/main" id="{2B6A2409-02AA-6942-A15E-3A47A047A578}"/>
              </a:ext>
            </a:extLst>
          </p:cNvPr>
          <p:cNvPicPr>
            <a:picLocks noChangeAspect="1"/>
          </p:cNvPicPr>
          <p:nvPr/>
        </p:nvPicPr>
        <p:blipFill>
          <a:blip r:embed="rId22" r:link="rId23" cstate="print">
            <a:extLst>
              <a:ext uri="{28A0092B-C50C-407E-A947-70E740481C1C}">
                <a14:useLocalDpi xmlns:a14="http://schemas.microsoft.com/office/drawing/2010/main" val="0"/>
              </a:ext>
            </a:extLst>
          </a:blip>
          <a:stretch>
            <a:fillRect/>
          </a:stretch>
        </p:blipFill>
        <p:spPr>
          <a:xfrm>
            <a:off x="7020272" y="267740"/>
            <a:ext cx="1722913" cy="413800"/>
          </a:xfrm>
          <a:prstGeom prst="rect">
            <a:avLst/>
          </a:prstGeom>
        </p:spPr>
      </p:pic>
      <p:cxnSp>
        <p:nvCxnSpPr>
          <p:cNvPr id="10" name="Gerade Verbindung 9"/>
          <p:cNvCxnSpPr/>
          <p:nvPr/>
        </p:nvCxnSpPr>
        <p:spPr>
          <a:xfrm>
            <a:off x="467544" y="915566"/>
            <a:ext cx="612000" cy="0"/>
          </a:xfrm>
          <a:prstGeom prst="line">
            <a:avLst/>
          </a:prstGeom>
          <a:ln w="9525">
            <a:solidFill>
              <a:schemeClr val="tx2"/>
            </a:solidFill>
          </a:ln>
          <a:effectLst>
            <a:outerShdw blurRad="38100" dist="12700" dir="2700000" algn="tl"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cxnSp>
      <p:sp>
        <p:nvSpPr>
          <p:cNvPr id="11" name="Fußzeilenplatzhalter 4"/>
          <p:cNvSpPr>
            <a:spLocks noGrp="1"/>
          </p:cNvSpPr>
          <p:nvPr>
            <p:ph type="ftr" sz="quarter" idx="3"/>
          </p:nvPr>
        </p:nvSpPr>
        <p:spPr>
          <a:xfrm>
            <a:off x="464171" y="267740"/>
            <a:ext cx="7560840" cy="189000"/>
          </a:xfrm>
          <a:prstGeom prst="rect">
            <a:avLst/>
          </a:prstGeom>
        </p:spPr>
        <p:txBody>
          <a:bodyPr vert="horz" lIns="0" tIns="45720" rIns="91440" bIns="45720" rtlCol="0" anchor="ctr"/>
          <a:lstStyle>
            <a:lvl1pPr algn="l">
              <a:defRPr sz="800" spc="300">
                <a:solidFill>
                  <a:schemeClr val="accent1"/>
                </a:solidFill>
                <a:latin typeface="Arial" panose="020B0604020202020204" pitchFamily="34" charset="0"/>
                <a:cs typeface="Arial" panose="020B0604020202020204" pitchFamily="34" charset="0"/>
              </a:defRPr>
            </a:lvl1pPr>
          </a:lstStyle>
          <a:p>
            <a:r>
              <a:rPr lang="de-DE" dirty="0"/>
              <a:t>ÖBB Immo – Verwertertage 24.10.2024</a:t>
            </a:r>
            <a:endParaRPr lang="de-AT" dirty="0"/>
          </a:p>
        </p:txBody>
      </p:sp>
    </p:spTree>
    <p:extLst>
      <p:ext uri="{BB962C8B-B14F-4D97-AF65-F5344CB8AC3E}">
        <p14:creationId xmlns:p14="http://schemas.microsoft.com/office/powerpoint/2010/main" val="2530767326"/>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707" r:id="rId3"/>
    <p:sldLayoutId id="2147483650" r:id="rId4"/>
    <p:sldLayoutId id="2147483678" r:id="rId5"/>
    <p:sldLayoutId id="2147483652" r:id="rId6"/>
    <p:sldLayoutId id="2147483705" r:id="rId7"/>
    <p:sldLayoutId id="2147483657" r:id="rId8"/>
    <p:sldLayoutId id="2147483703" r:id="rId9"/>
    <p:sldLayoutId id="2147483668" r:id="rId10"/>
    <p:sldLayoutId id="2147483676" r:id="rId11"/>
    <p:sldLayoutId id="2147483671" r:id="rId12"/>
    <p:sldLayoutId id="2147483654" r:id="rId13"/>
    <p:sldLayoutId id="2147483677" r:id="rId14"/>
    <p:sldLayoutId id="2147483709" r:id="rId15"/>
    <p:sldLayoutId id="2147483713" r:id="rId16"/>
    <p:sldLayoutId id="2147483714" r:id="rId17"/>
    <p:sldLayoutId id="2147483718" r:id="rId18"/>
    <p:sldLayoutId id="2147483719" r:id="rId19"/>
    <p:sldLayoutId id="2147483720" r:id="rId20"/>
  </p:sldLayoutIdLst>
  <p:hf sldNum="0" hdr="0" dt="0"/>
  <p:txStyles>
    <p:titleStyle>
      <a:lvl1pPr algn="l" defTabSz="914400" rtl="0" eaLnBrk="1" latinLnBrk="0" hangingPunct="1">
        <a:spcBef>
          <a:spcPct val="0"/>
        </a:spcBef>
        <a:buNone/>
        <a:defRPr sz="2200" kern="1200">
          <a:solidFill>
            <a:schemeClr val="tx2"/>
          </a:solidFill>
          <a:latin typeface="Arial" panose="020B0604020202020204" pitchFamily="34" charset="0"/>
          <a:ea typeface="Arial" panose="020B0604020202020204" pitchFamily="34" charset="0"/>
          <a:cs typeface="Arial" panose="020B0604020202020204" pitchFamily="34" charset="0"/>
        </a:defRPr>
      </a:lvl1pPr>
    </p:titleStyle>
    <p:bodyStyle>
      <a:lvl1pPr marL="180975" indent="-180975" algn="l" defTabSz="914400" rtl="0" eaLnBrk="1" latinLnBrk="0" hangingPunct="1">
        <a:spcBef>
          <a:spcPct val="20000"/>
        </a:spcBef>
        <a:buClr>
          <a:schemeClr val="tx2"/>
        </a:buClr>
        <a:buFont typeface="Wingdings" panose="05000000000000000000" pitchFamily="2" charset="2"/>
        <a:buChar char="§"/>
        <a:tabLst/>
        <a:defRPr sz="130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314325" indent="-180975" algn="l" defTabSz="914400" rtl="0" eaLnBrk="1" latinLnBrk="0" hangingPunct="1">
        <a:spcBef>
          <a:spcPct val="20000"/>
        </a:spcBef>
        <a:buClr>
          <a:schemeClr val="tx2">
            <a:lumMod val="60000"/>
            <a:lumOff val="40000"/>
          </a:schemeClr>
        </a:buClr>
        <a:buFont typeface="Wingdings" panose="05000000000000000000" pitchFamily="2" charset="2"/>
        <a:buChar char="§"/>
        <a:tabLst/>
        <a:defRPr sz="1200" kern="1200">
          <a:solidFill>
            <a:schemeClr val="tx2">
              <a:lumMod val="60000"/>
              <a:lumOff val="40000"/>
            </a:schemeClr>
          </a:solidFill>
          <a:latin typeface="Arial" panose="020B0604020202020204" pitchFamily="34" charset="0"/>
          <a:ea typeface="Arial" panose="020B0604020202020204" pitchFamily="34" charset="0"/>
          <a:cs typeface="Arial" panose="020B0604020202020204" pitchFamily="34" charset="0"/>
        </a:defRPr>
      </a:lvl2pPr>
      <a:lvl3pPr marL="495300" indent="-180975" algn="l" defTabSz="914400" rtl="0" eaLnBrk="1" latinLnBrk="0" hangingPunct="1">
        <a:spcBef>
          <a:spcPct val="20000"/>
        </a:spcBef>
        <a:buClr>
          <a:schemeClr val="tx2">
            <a:lumMod val="60000"/>
            <a:lumOff val="40000"/>
          </a:schemeClr>
        </a:buClr>
        <a:buFont typeface="Symbol" pitchFamily="2" charset="2"/>
        <a:buChar char="-"/>
        <a:tabLst/>
        <a:defRPr sz="1100" kern="1200">
          <a:solidFill>
            <a:schemeClr val="tx2">
              <a:lumMod val="60000"/>
              <a:lumOff val="40000"/>
            </a:schemeClr>
          </a:solidFill>
          <a:latin typeface="Arial" panose="020B0604020202020204" pitchFamily="34" charset="0"/>
          <a:ea typeface="Arial" panose="020B0604020202020204" pitchFamily="34" charset="0"/>
          <a:cs typeface="Arial" panose="020B0604020202020204" pitchFamily="34" charset="0"/>
        </a:defRPr>
      </a:lvl3pPr>
      <a:lvl4pPr marL="180975" marR="0" indent="-180975" algn="l" defTabSz="914400" rtl="0" eaLnBrk="1" fontAlgn="auto" latinLnBrk="0" hangingPunct="1">
        <a:lnSpc>
          <a:spcPct val="100000"/>
        </a:lnSpc>
        <a:spcBef>
          <a:spcPct val="20000"/>
        </a:spcBef>
        <a:spcAft>
          <a:spcPts val="0"/>
        </a:spcAft>
        <a:buClr>
          <a:srgbClr val="ED3645"/>
        </a:buClr>
        <a:buSzTx/>
        <a:buFont typeface="Wingdings 3" panose="05040102010807070707" pitchFamily="18" charset="2"/>
        <a:buChar char="}"/>
        <a:tabLst/>
        <a:defRPr sz="1300" kern="1200">
          <a:solidFill>
            <a:schemeClr val="accent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D52BB02-1AF6-7E4C-BD4B-1966F354D22C}"/>
              </a:ext>
            </a:extLst>
          </p:cNvPr>
          <p:cNvSpPr/>
          <p:nvPr/>
        </p:nvSpPr>
        <p:spPr>
          <a:xfrm>
            <a:off x="0" y="3516855"/>
            <a:ext cx="9157940" cy="162664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rgbClr val="525556"/>
              </a:solidFill>
            </a:endParaRPr>
          </a:p>
        </p:txBody>
      </p:sp>
      <p:pic>
        <p:nvPicPr>
          <p:cNvPr id="12" name="Grafik 11">
            <a:extLst>
              <a:ext uri="{FF2B5EF4-FFF2-40B4-BE49-F238E27FC236}">
                <a16:creationId xmlns:a16="http://schemas.microsoft.com/office/drawing/2014/main" id="{15FF2F68-1645-4542-8520-09900927EB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615" y="771550"/>
            <a:ext cx="6937059" cy="1199806"/>
          </a:xfrm>
          <a:prstGeom prst="rect">
            <a:avLst/>
          </a:prstGeom>
        </p:spPr>
      </p:pic>
      <p:sp>
        <p:nvSpPr>
          <p:cNvPr id="4" name="Title 1"/>
          <p:cNvSpPr txBox="1">
            <a:spLocks/>
          </p:cNvSpPr>
          <p:nvPr/>
        </p:nvSpPr>
        <p:spPr>
          <a:xfrm>
            <a:off x="2276745" y="2633895"/>
            <a:ext cx="6210690" cy="612930"/>
          </a:xfrm>
          <a:prstGeom prst="rect">
            <a:avLst/>
          </a:prstGeom>
        </p:spPr>
        <p:txBody>
          <a:bodyPr lIns="0" tIns="0" rIns="0" bIns="0">
            <a:noAutofit/>
          </a:bodyPr>
          <a:lstStyle>
            <a:lvl1pPr algn="l" defTabSz="914400" rtl="0" eaLnBrk="1" latinLnBrk="0" hangingPunct="1">
              <a:spcBef>
                <a:spcPct val="0"/>
              </a:spcBef>
              <a:buNone/>
              <a:defRPr sz="2200" kern="1200">
                <a:solidFill>
                  <a:schemeClr val="tx1"/>
                </a:solidFill>
                <a:latin typeface="+mj-lt"/>
                <a:ea typeface="+mj-ea"/>
                <a:cs typeface="+mj-cs"/>
              </a:defRPr>
            </a:lvl1pPr>
          </a:lstStyle>
          <a:p>
            <a:r>
              <a:rPr lang="de-AT" sz="2000" dirty="0">
                <a:solidFill>
                  <a:srgbClr val="525556"/>
                </a:solidFill>
                <a:latin typeface="Arial" panose="020B0604020202020204" pitchFamily="34" charset="0"/>
                <a:ea typeface="Open Sans" panose="020B0606030504020204" pitchFamily="34" charset="0"/>
                <a:cs typeface="Arial" panose="020B0604020202020204" pitchFamily="34" charset="0"/>
              </a:rPr>
              <a:t>Wir freuen uns auf eine erfolgreiche Zusammenarbeit!</a:t>
            </a:r>
          </a:p>
        </p:txBody>
      </p:sp>
    </p:spTree>
    <p:extLst>
      <p:ext uri="{BB962C8B-B14F-4D97-AF65-F5344CB8AC3E}">
        <p14:creationId xmlns:p14="http://schemas.microsoft.com/office/powerpoint/2010/main" val="3458136633"/>
      </p:ext>
    </p:extLst>
  </p:cSld>
  <p:clrMap bg1="lt1" tx1="dk1" bg2="lt2" tx2="dk2" accent1="accent1" accent2="accent2" accent3="accent3" accent4="accent4" accent5="accent5" accent6="accent6" hlink="hlink" folHlink="folHlink"/>
  <p:sldLayoutIdLst>
    <p:sldLayoutId id="2147483684" r:id="rId1"/>
    <p:sldLayoutId id="2147483702"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D52BB02-1AF6-7E4C-BD4B-1966F354D22C}"/>
              </a:ext>
            </a:extLst>
          </p:cNvPr>
          <p:cNvSpPr/>
          <p:nvPr/>
        </p:nvSpPr>
        <p:spPr>
          <a:xfrm>
            <a:off x="0" y="3516855"/>
            <a:ext cx="9157940" cy="1626645"/>
          </a:xfrm>
          <a:prstGeom prst="rect">
            <a:avLst/>
          </a:prstGeom>
          <a:solidFill>
            <a:srgbClr val="5255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solidFill>
                <a:srgbClr val="525556"/>
              </a:solidFill>
            </a:endParaRPr>
          </a:p>
        </p:txBody>
      </p:sp>
    </p:spTree>
    <p:extLst>
      <p:ext uri="{BB962C8B-B14F-4D97-AF65-F5344CB8AC3E}">
        <p14:creationId xmlns:p14="http://schemas.microsoft.com/office/powerpoint/2010/main" val="594872364"/>
      </p:ext>
    </p:extLst>
  </p:cSld>
  <p:clrMap bg1="lt1" tx1="dk1" bg2="lt2" tx2="dk2" accent1="accent1" accent2="accent2" accent3="accent3" accent4="accent4" accent5="accent5" accent6="accent6" hlink="hlink" folHlink="folHlink"/>
  <p:sldLayoutIdLst>
    <p:sldLayoutId id="2147483688"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hyperlink" Target="https://www.linkedin.com/in/monika-hohenecker-728ab5174/" TargetMode="External"/><Relationship Id="rId3" Type="http://schemas.openxmlformats.org/officeDocument/2006/relationships/hyperlink" Target="https://www.linkedin.com/company/regioplan-consulting-gmbh" TargetMode="External"/><Relationship Id="rId7"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23.xml"/><Relationship Id="rId6" Type="http://schemas.openxmlformats.org/officeDocument/2006/relationships/hyperlink" Target="https://www.linkedin.com/in/ines-delic-3816b4112" TargetMode="External"/><Relationship Id="rId5" Type="http://schemas.microsoft.com/office/2007/relationships/hdphoto" Target="../media/hdphoto1.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D5_3D7F7BDD.xm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6.tmp"/></Relationships>
</file>

<file path=ppt/slides/_rels/slide5.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0.jpeg"/><Relationship Id="rId5" Type="http://schemas.openxmlformats.org/officeDocument/2006/relationships/image" Target="../media/image19.tm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descr="Ein Bild, das draußen, Himmel, Wolke, Gras enthält.&#10;&#10;Automatisch generierte Beschreibung">
            <a:extLst>
              <a:ext uri="{FF2B5EF4-FFF2-40B4-BE49-F238E27FC236}">
                <a16:creationId xmlns:a16="http://schemas.microsoft.com/office/drawing/2014/main" id="{1F3AE0B5-7BF2-9DE5-E8C4-090D42169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514463" cy="6342975"/>
          </a:xfrm>
          <a:prstGeom prst="rect">
            <a:avLst/>
          </a:prstGeom>
        </p:spPr>
      </p:pic>
      <p:sp>
        <p:nvSpPr>
          <p:cNvPr id="16" name="Rechteck 15">
            <a:extLst>
              <a:ext uri="{FF2B5EF4-FFF2-40B4-BE49-F238E27FC236}">
                <a16:creationId xmlns:a16="http://schemas.microsoft.com/office/drawing/2014/main" id="{C102E2E3-C24F-DBEB-A5AF-C5A3760B9763}"/>
              </a:ext>
            </a:extLst>
          </p:cNvPr>
          <p:cNvSpPr/>
          <p:nvPr/>
        </p:nvSpPr>
        <p:spPr>
          <a:xfrm>
            <a:off x="-1" y="-20538"/>
            <a:ext cx="9514463" cy="6408712"/>
          </a:xfrm>
          <a:prstGeom prst="rect">
            <a:avLst/>
          </a:prstGeom>
          <a:solidFill>
            <a:srgbClr val="7F7F7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a:extLst>
              <a:ext uri="{FF2B5EF4-FFF2-40B4-BE49-F238E27FC236}">
                <a16:creationId xmlns:a16="http://schemas.microsoft.com/office/drawing/2014/main" id="{10A858A2-8189-662C-4544-37D27F92DB30}"/>
              </a:ext>
            </a:extLst>
          </p:cNvPr>
          <p:cNvSpPr>
            <a:spLocks noGrp="1"/>
          </p:cNvSpPr>
          <p:nvPr>
            <p:ph type="title"/>
          </p:nvPr>
        </p:nvSpPr>
        <p:spPr/>
        <p:txBody>
          <a:bodyPr/>
          <a:lstStyle/>
          <a:p>
            <a:r>
              <a:rPr lang="de-AT" sz="3200" dirty="0">
                <a:effectLst/>
                <a:latin typeface="Calibri" panose="020F0502020204030204" pitchFamily="34" charset="0"/>
                <a:ea typeface="Calibri" panose="020F0502020204030204" pitchFamily="34" charset="0"/>
              </a:rPr>
              <a:t>Alte Mauern, neue Möglichkeiten –  Die Kunst der Transformation</a:t>
            </a:r>
            <a:endParaRPr lang="de-AT" sz="4400" dirty="0"/>
          </a:p>
        </p:txBody>
      </p:sp>
      <p:sp>
        <p:nvSpPr>
          <p:cNvPr id="3" name="Untertitel 2">
            <a:extLst>
              <a:ext uri="{FF2B5EF4-FFF2-40B4-BE49-F238E27FC236}">
                <a16:creationId xmlns:a16="http://schemas.microsoft.com/office/drawing/2014/main" id="{AFFA4642-0660-DFA7-12D7-AADD6DF14965}"/>
              </a:ext>
            </a:extLst>
          </p:cNvPr>
          <p:cNvSpPr>
            <a:spLocks noGrp="1"/>
          </p:cNvSpPr>
          <p:nvPr>
            <p:ph type="subTitle" idx="1"/>
          </p:nvPr>
        </p:nvSpPr>
        <p:spPr/>
        <p:txBody>
          <a:bodyPr/>
          <a:lstStyle/>
          <a:p>
            <a:r>
              <a:rPr lang="de-DE" dirty="0" err="1"/>
              <a:t>Di</a:t>
            </a:r>
            <a:r>
              <a:rPr lang="de-DE" baseline="30000" dirty="0" err="1"/>
              <a:t>in</a:t>
            </a:r>
            <a:r>
              <a:rPr lang="de-DE" baseline="30000" dirty="0"/>
              <a:t> </a:t>
            </a:r>
            <a:r>
              <a:rPr lang="de-DE" dirty="0"/>
              <a:t>Ines Delic, Head </a:t>
            </a:r>
            <a:r>
              <a:rPr lang="de-DE" dirty="0" err="1"/>
              <a:t>of</a:t>
            </a:r>
            <a:r>
              <a:rPr lang="de-DE" dirty="0"/>
              <a:t> Retail and Real Estate </a:t>
            </a:r>
          </a:p>
          <a:p>
            <a:r>
              <a:rPr lang="de-DE" dirty="0" err="1"/>
              <a:t>Mag.</a:t>
            </a:r>
            <a:r>
              <a:rPr lang="de-DE" baseline="30000" dirty="0" err="1"/>
              <a:t>a</a:t>
            </a:r>
            <a:r>
              <a:rPr lang="de-DE" dirty="0"/>
              <a:t> Monika Hohenecker, Head </a:t>
            </a:r>
            <a:r>
              <a:rPr lang="de-DE" dirty="0" err="1"/>
              <a:t>of</a:t>
            </a:r>
            <a:r>
              <a:rPr lang="de-DE" dirty="0"/>
              <a:t> Cities and </a:t>
            </a:r>
            <a:r>
              <a:rPr lang="de-DE" dirty="0" err="1"/>
              <a:t>Municipalities</a:t>
            </a:r>
            <a:endParaRPr lang="de-AT" dirty="0"/>
          </a:p>
        </p:txBody>
      </p:sp>
      <p:sp>
        <p:nvSpPr>
          <p:cNvPr id="4" name="Bildplatzhalter 3">
            <a:extLst>
              <a:ext uri="{FF2B5EF4-FFF2-40B4-BE49-F238E27FC236}">
                <a16:creationId xmlns:a16="http://schemas.microsoft.com/office/drawing/2014/main" id="{525EBF38-5664-4B09-6167-E706F17D1BB3}"/>
              </a:ext>
            </a:extLst>
          </p:cNvPr>
          <p:cNvSpPr>
            <a:spLocks noGrp="1"/>
          </p:cNvSpPr>
          <p:nvPr>
            <p:ph type="pic" sz="quarter" idx="13"/>
          </p:nvPr>
        </p:nvSpPr>
        <p:spPr/>
        <p:txBody>
          <a:bodyPr/>
          <a:lstStyle/>
          <a:p>
            <a:endParaRPr lang="de-AT"/>
          </a:p>
        </p:txBody>
      </p:sp>
      <p:sp>
        <p:nvSpPr>
          <p:cNvPr id="5" name="Textplatzhalter 4">
            <a:extLst>
              <a:ext uri="{FF2B5EF4-FFF2-40B4-BE49-F238E27FC236}">
                <a16:creationId xmlns:a16="http://schemas.microsoft.com/office/drawing/2014/main" id="{D7133F14-D3DE-B286-3A93-4069DD1CC982}"/>
              </a:ext>
            </a:extLst>
          </p:cNvPr>
          <p:cNvSpPr>
            <a:spLocks noGrp="1"/>
          </p:cNvSpPr>
          <p:nvPr>
            <p:ph type="body" sz="quarter" idx="14"/>
          </p:nvPr>
        </p:nvSpPr>
        <p:spPr/>
        <p:txBody>
          <a:bodyPr/>
          <a:lstStyle/>
          <a:p>
            <a:r>
              <a:rPr lang="de-DE" dirty="0"/>
              <a:t>Tiroler Immobilienstammtisch, Innsbruck, 16.01.2025</a:t>
            </a:r>
            <a:endParaRPr lang="de-AT" dirty="0"/>
          </a:p>
        </p:txBody>
      </p:sp>
    </p:spTree>
    <p:extLst>
      <p:ext uri="{BB962C8B-B14F-4D97-AF65-F5344CB8AC3E}">
        <p14:creationId xmlns:p14="http://schemas.microsoft.com/office/powerpoint/2010/main" val="3466987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119">
            <a:extLst>
              <a:ext uri="{FF2B5EF4-FFF2-40B4-BE49-F238E27FC236}">
                <a16:creationId xmlns:a16="http://schemas.microsoft.com/office/drawing/2014/main" id="{5590CCB1-D471-DBA6-F334-81E7A60EBAE6}"/>
              </a:ext>
            </a:extLst>
          </p:cNvPr>
          <p:cNvSpPr/>
          <p:nvPr/>
        </p:nvSpPr>
        <p:spPr>
          <a:xfrm>
            <a:off x="2490312" y="1701642"/>
            <a:ext cx="4286" cy="4286"/>
          </a:xfrm>
          <a:custGeom>
            <a:avLst/>
            <a:gdLst/>
            <a:ahLst/>
            <a:cxnLst/>
            <a:rect l="l" t="t" r="r" b="b"/>
            <a:pathLst>
              <a:path w="6096" h="6096">
                <a:moveTo>
                  <a:pt x="0" y="6096"/>
                </a:moveTo>
                <a:lnTo>
                  <a:pt x="6096" y="6096"/>
                </a:lnTo>
                <a:lnTo>
                  <a:pt x="6096" y="0"/>
                </a:lnTo>
                <a:lnTo>
                  <a:pt x="0" y="0"/>
                </a:lnTo>
                <a:lnTo>
                  <a:pt x="0" y="6096"/>
                </a:lnTo>
                <a:close/>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sz="1350" dirty="0"/>
          </a:p>
        </p:txBody>
      </p:sp>
      <p:sp>
        <p:nvSpPr>
          <p:cNvPr id="32" name="Freeform 121">
            <a:extLst>
              <a:ext uri="{FF2B5EF4-FFF2-40B4-BE49-F238E27FC236}">
                <a16:creationId xmlns:a16="http://schemas.microsoft.com/office/drawing/2014/main" id="{523E2438-E319-0004-D2DC-59041DFBB22B}"/>
              </a:ext>
            </a:extLst>
          </p:cNvPr>
          <p:cNvSpPr/>
          <p:nvPr/>
        </p:nvSpPr>
        <p:spPr>
          <a:xfrm>
            <a:off x="5203984" y="1701642"/>
            <a:ext cx="4286" cy="4286"/>
          </a:xfrm>
          <a:custGeom>
            <a:avLst/>
            <a:gdLst/>
            <a:ahLst/>
            <a:cxnLst/>
            <a:rect l="l" t="t" r="r" b="b"/>
            <a:pathLst>
              <a:path w="6096" h="6096">
                <a:moveTo>
                  <a:pt x="0" y="6096"/>
                </a:moveTo>
                <a:lnTo>
                  <a:pt x="6096" y="6096"/>
                </a:lnTo>
                <a:lnTo>
                  <a:pt x="6096" y="0"/>
                </a:lnTo>
                <a:lnTo>
                  <a:pt x="0" y="0"/>
                </a:lnTo>
                <a:lnTo>
                  <a:pt x="0" y="6096"/>
                </a:lnTo>
                <a:close/>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sz="1350" dirty="0"/>
          </a:p>
        </p:txBody>
      </p:sp>
      <p:sp>
        <p:nvSpPr>
          <p:cNvPr id="34" name="Freeform 123">
            <a:extLst>
              <a:ext uri="{FF2B5EF4-FFF2-40B4-BE49-F238E27FC236}">
                <a16:creationId xmlns:a16="http://schemas.microsoft.com/office/drawing/2014/main" id="{93F321E0-CF1D-3417-0DFC-022E5D4D3769}"/>
              </a:ext>
            </a:extLst>
          </p:cNvPr>
          <p:cNvSpPr/>
          <p:nvPr/>
        </p:nvSpPr>
        <p:spPr>
          <a:xfrm>
            <a:off x="5507832" y="1701642"/>
            <a:ext cx="4286" cy="4286"/>
          </a:xfrm>
          <a:custGeom>
            <a:avLst/>
            <a:gdLst/>
            <a:ahLst/>
            <a:cxnLst/>
            <a:rect l="l" t="t" r="r" b="b"/>
            <a:pathLst>
              <a:path w="6096" h="6096">
                <a:moveTo>
                  <a:pt x="0" y="6096"/>
                </a:moveTo>
                <a:lnTo>
                  <a:pt x="6096" y="6096"/>
                </a:lnTo>
                <a:lnTo>
                  <a:pt x="6096" y="0"/>
                </a:lnTo>
                <a:lnTo>
                  <a:pt x="0" y="0"/>
                </a:lnTo>
                <a:lnTo>
                  <a:pt x="0" y="6096"/>
                </a:lnTo>
                <a:close/>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sz="1350" dirty="0"/>
          </a:p>
        </p:txBody>
      </p:sp>
      <p:sp>
        <p:nvSpPr>
          <p:cNvPr id="36" name="Freeform 125">
            <a:extLst>
              <a:ext uri="{FF2B5EF4-FFF2-40B4-BE49-F238E27FC236}">
                <a16:creationId xmlns:a16="http://schemas.microsoft.com/office/drawing/2014/main" id="{14706D7D-1920-6D4A-E786-C7B2E651F87F}"/>
              </a:ext>
            </a:extLst>
          </p:cNvPr>
          <p:cNvSpPr/>
          <p:nvPr/>
        </p:nvSpPr>
        <p:spPr>
          <a:xfrm>
            <a:off x="5812156" y="1701642"/>
            <a:ext cx="4286" cy="4286"/>
          </a:xfrm>
          <a:custGeom>
            <a:avLst/>
            <a:gdLst/>
            <a:ahLst/>
            <a:cxnLst/>
            <a:rect l="l" t="t" r="r" b="b"/>
            <a:pathLst>
              <a:path w="6108" h="6096">
                <a:moveTo>
                  <a:pt x="0" y="6096"/>
                </a:moveTo>
                <a:lnTo>
                  <a:pt x="6108" y="6096"/>
                </a:lnTo>
                <a:lnTo>
                  <a:pt x="6108" y="0"/>
                </a:lnTo>
                <a:lnTo>
                  <a:pt x="0" y="0"/>
                </a:lnTo>
                <a:lnTo>
                  <a:pt x="0" y="6096"/>
                </a:lnTo>
                <a:close/>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sz="1350" dirty="0"/>
          </a:p>
        </p:txBody>
      </p:sp>
      <p:sp>
        <p:nvSpPr>
          <p:cNvPr id="39" name="Rectangle 34">
            <a:extLst>
              <a:ext uri="{FF2B5EF4-FFF2-40B4-BE49-F238E27FC236}">
                <a16:creationId xmlns:a16="http://schemas.microsoft.com/office/drawing/2014/main" id="{741B9BF6-A147-4FAC-5602-6CE135FEB845}"/>
              </a:ext>
            </a:extLst>
          </p:cNvPr>
          <p:cNvSpPr>
            <a:spLocks noChangeArrowheads="1"/>
          </p:cNvSpPr>
          <p:nvPr/>
        </p:nvSpPr>
        <p:spPr bwMode="auto">
          <a:xfrm>
            <a:off x="1257301" y="-241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de-AT" sz="1350" dirty="0"/>
          </a:p>
        </p:txBody>
      </p:sp>
      <p:pic>
        <p:nvPicPr>
          <p:cNvPr id="2" name="Grafik 1" descr="Ein Bild, das draußen, Landfahrzeug, Fahrzeug, Himmel enthält.&#10;&#10;Beschreibung automatisch generiert.">
            <a:extLst>
              <a:ext uri="{FF2B5EF4-FFF2-40B4-BE49-F238E27FC236}">
                <a16:creationId xmlns:a16="http://schemas.microsoft.com/office/drawing/2014/main" id="{778BFACE-1BED-9AC5-A32A-B12BBEA3C5CA}"/>
              </a:ext>
            </a:extLst>
          </p:cNvPr>
          <p:cNvPicPr>
            <a:picLocks noChangeAspect="1"/>
          </p:cNvPicPr>
          <p:nvPr/>
        </p:nvPicPr>
        <p:blipFill rotWithShape="1">
          <a:blip r:embed="rId3"/>
          <a:srcRect r="2007"/>
          <a:stretch/>
        </p:blipFill>
        <p:spPr>
          <a:xfrm>
            <a:off x="451097" y="1144978"/>
            <a:ext cx="4448755" cy="2551992"/>
          </a:xfrm>
          <a:prstGeom prst="rect">
            <a:avLst/>
          </a:prstGeom>
        </p:spPr>
      </p:pic>
      <p:pic>
        <p:nvPicPr>
          <p:cNvPr id="8" name="Grafik 7" descr="Ein Bild, das draußen, Himmel, Wolke, Landfahrzeug enthält.&#10;&#10;Beschreibung automatisch generiert.">
            <a:extLst>
              <a:ext uri="{FF2B5EF4-FFF2-40B4-BE49-F238E27FC236}">
                <a16:creationId xmlns:a16="http://schemas.microsoft.com/office/drawing/2014/main" id="{15DA2961-FDC0-4DA1-C7F4-972DEABAB0A1}"/>
              </a:ext>
            </a:extLst>
          </p:cNvPr>
          <p:cNvPicPr>
            <a:picLocks noChangeAspect="1"/>
          </p:cNvPicPr>
          <p:nvPr/>
        </p:nvPicPr>
        <p:blipFill>
          <a:blip r:embed="rId4"/>
          <a:stretch>
            <a:fillRect/>
          </a:stretch>
        </p:blipFill>
        <p:spPr>
          <a:xfrm>
            <a:off x="4067944" y="2126200"/>
            <a:ext cx="4711615" cy="2697294"/>
          </a:xfrm>
          <a:prstGeom prst="rect">
            <a:avLst/>
          </a:prstGeom>
        </p:spPr>
      </p:pic>
      <p:sp>
        <p:nvSpPr>
          <p:cNvPr id="10" name="Textfeld 9">
            <a:extLst>
              <a:ext uri="{FF2B5EF4-FFF2-40B4-BE49-F238E27FC236}">
                <a16:creationId xmlns:a16="http://schemas.microsoft.com/office/drawing/2014/main" id="{141F1E72-7373-8C90-180A-8A9939E8467E}"/>
              </a:ext>
            </a:extLst>
          </p:cNvPr>
          <p:cNvSpPr txBox="1"/>
          <p:nvPr/>
        </p:nvSpPr>
        <p:spPr>
          <a:xfrm>
            <a:off x="4139952" y="2165140"/>
            <a:ext cx="1156272" cy="255834"/>
          </a:xfrm>
          <a:prstGeom prst="rect">
            <a:avLst/>
          </a:prstGeom>
          <a:noFill/>
        </p:spPr>
        <p:txBody>
          <a:bodyPr rot="0" spcFirstLastPara="0" vertOverflow="overflow" horzOverflow="overflow" vert="horz" wrap="square" lIns="63305" tIns="31652" rIns="63305" bIns="31652" numCol="1" spcCol="0" rtlCol="0" fromWordArt="0" anchor="t" anchorCtr="0" forceAA="0" compatLnSpc="1">
            <a:prstTxWarp prst="textNoShape">
              <a:avLst/>
            </a:prstTxWarp>
            <a:spAutoFit/>
          </a:bodyPr>
          <a:lstStyle/>
          <a:p>
            <a:pPr algn="l"/>
            <a:r>
              <a:rPr lang="de-DE" sz="1247" b="1" dirty="0">
                <a:solidFill>
                  <a:schemeClr val="bg1"/>
                </a:solidFill>
                <a:latin typeface="Arial" panose="020B0604020202020204" pitchFamily="34" charset="0"/>
                <a:cs typeface="Arial" panose="020B0604020202020204" pitchFamily="34" charset="0"/>
              </a:rPr>
              <a:t>Nachnutzung</a:t>
            </a:r>
          </a:p>
        </p:txBody>
      </p:sp>
      <p:sp>
        <p:nvSpPr>
          <p:cNvPr id="4" name="Textfeld 3">
            <a:extLst>
              <a:ext uri="{FF2B5EF4-FFF2-40B4-BE49-F238E27FC236}">
                <a16:creationId xmlns:a16="http://schemas.microsoft.com/office/drawing/2014/main" id="{8293BFD8-A529-FE9A-E122-7484C2151171}"/>
              </a:ext>
            </a:extLst>
          </p:cNvPr>
          <p:cNvSpPr txBox="1"/>
          <p:nvPr/>
        </p:nvSpPr>
        <p:spPr>
          <a:xfrm>
            <a:off x="464170" y="3392177"/>
            <a:ext cx="1128346" cy="255834"/>
          </a:xfrm>
          <a:prstGeom prst="rect">
            <a:avLst/>
          </a:prstGeom>
          <a:noFill/>
        </p:spPr>
        <p:txBody>
          <a:bodyPr rot="0" spcFirstLastPara="0" vertOverflow="overflow" horzOverflow="overflow" vert="horz" wrap="square" lIns="63305" tIns="31652" rIns="63305" bIns="31652" numCol="1" spcCol="0" rtlCol="0" fromWordArt="0" anchor="t" anchorCtr="0" forceAA="0" compatLnSpc="1">
            <a:prstTxWarp prst="textNoShape">
              <a:avLst/>
            </a:prstTxWarp>
            <a:spAutoFit/>
          </a:bodyPr>
          <a:lstStyle/>
          <a:p>
            <a:pPr algn="l"/>
            <a:r>
              <a:rPr lang="de-DE" sz="1247" b="1" dirty="0">
                <a:solidFill>
                  <a:schemeClr val="bg1"/>
                </a:solidFill>
                <a:latin typeface="Arial" panose="020B0604020202020204" pitchFamily="34" charset="0"/>
                <a:cs typeface="Arial" panose="020B0604020202020204" pitchFamily="34" charset="0"/>
              </a:rPr>
              <a:t>Leerstand</a:t>
            </a:r>
          </a:p>
        </p:txBody>
      </p:sp>
      <p:sp>
        <p:nvSpPr>
          <p:cNvPr id="9" name="Textfeld 8">
            <a:extLst>
              <a:ext uri="{FF2B5EF4-FFF2-40B4-BE49-F238E27FC236}">
                <a16:creationId xmlns:a16="http://schemas.microsoft.com/office/drawing/2014/main" id="{4A4AF92F-32A3-910D-50B9-65754EBF1A86}"/>
              </a:ext>
            </a:extLst>
          </p:cNvPr>
          <p:cNvSpPr txBox="1">
            <a:spLocks noChangeAspect="1"/>
          </p:cNvSpPr>
          <p:nvPr/>
        </p:nvSpPr>
        <p:spPr>
          <a:xfrm rot="5400000">
            <a:off x="3850159" y="1720978"/>
            <a:ext cx="1252739" cy="150041"/>
          </a:xfrm>
          <a:prstGeom prst="rect">
            <a:avLst/>
          </a:prstGeom>
          <a:noFill/>
        </p:spPr>
        <p:txBody>
          <a:bodyPr wrap="square" lIns="68580" tIns="34290" rIns="68580" bIns="34290" rtlCol="0" anchor="t">
            <a:spAutoFit/>
          </a:bodyPr>
          <a:lstStyle/>
          <a:p>
            <a:pPr indent="-209550">
              <a:spcBef>
                <a:spcPts val="450"/>
              </a:spcBef>
              <a:defRPr/>
            </a:pPr>
            <a:r>
              <a:rPr lang="de-DE" sz="525" dirty="0">
                <a:solidFill>
                  <a:schemeClr val="bg1"/>
                </a:solidFill>
                <a:latin typeface="Segoe UI Light" panose="020B0502040204020203" pitchFamily="34" charset="0"/>
                <a:cs typeface="Segoe UI Light" panose="020B0502040204020203" pitchFamily="34" charset="0"/>
              </a:rPr>
              <a:t>© Rosinak &amp; Partner</a:t>
            </a:r>
            <a:endParaRPr lang="de-DE" sz="600" dirty="0">
              <a:solidFill>
                <a:schemeClr val="bg1"/>
              </a:solidFill>
              <a:latin typeface="Segoe UI Light" panose="020B0502040204020203" pitchFamily="34" charset="0"/>
              <a:cs typeface="Segoe UI Light" panose="020B0502040204020203" pitchFamily="34" charset="0"/>
            </a:endParaRPr>
          </a:p>
        </p:txBody>
      </p:sp>
      <p:sp>
        <p:nvSpPr>
          <p:cNvPr id="6" name="Titel 5">
            <a:extLst>
              <a:ext uri="{FF2B5EF4-FFF2-40B4-BE49-F238E27FC236}">
                <a16:creationId xmlns:a16="http://schemas.microsoft.com/office/drawing/2014/main" id="{0CB36DE2-1B24-F408-0220-170123BA78D5}"/>
              </a:ext>
            </a:extLst>
          </p:cNvPr>
          <p:cNvSpPr>
            <a:spLocks noGrp="1"/>
          </p:cNvSpPr>
          <p:nvPr>
            <p:ph type="title"/>
          </p:nvPr>
        </p:nvSpPr>
        <p:spPr/>
        <p:txBody>
          <a:bodyPr/>
          <a:lstStyle/>
          <a:p>
            <a:r>
              <a:rPr lang="de-DE" dirty="0"/>
              <a:t>Von der Feuerwehr zur Greisslerei</a:t>
            </a:r>
            <a:endParaRPr lang="de-AT" dirty="0"/>
          </a:p>
        </p:txBody>
      </p:sp>
      <p:sp>
        <p:nvSpPr>
          <p:cNvPr id="12" name="Textplatzhalter 11">
            <a:extLst>
              <a:ext uri="{FF2B5EF4-FFF2-40B4-BE49-F238E27FC236}">
                <a16:creationId xmlns:a16="http://schemas.microsoft.com/office/drawing/2014/main" id="{962730C6-B3A3-3CA9-1C0E-07724B6DFD6D}"/>
              </a:ext>
            </a:extLst>
          </p:cNvPr>
          <p:cNvSpPr>
            <a:spLocks noGrp="1"/>
          </p:cNvSpPr>
          <p:nvPr>
            <p:ph type="body" sz="quarter" idx="15"/>
          </p:nvPr>
        </p:nvSpPr>
        <p:spPr/>
        <p:txBody>
          <a:bodyPr/>
          <a:lstStyle/>
          <a:p>
            <a:r>
              <a:rPr lang="de-DE" sz="900" dirty="0"/>
              <a:t>© FAIX ursula faix architecture</a:t>
            </a:r>
            <a:endParaRPr lang="de-DE" sz="1000" dirty="0"/>
          </a:p>
          <a:p>
            <a:endParaRPr lang="de-AT" dirty="0"/>
          </a:p>
        </p:txBody>
      </p:sp>
      <p:sp>
        <p:nvSpPr>
          <p:cNvPr id="13" name="Fußzeilenplatzhalter 4">
            <a:extLst>
              <a:ext uri="{FF2B5EF4-FFF2-40B4-BE49-F238E27FC236}">
                <a16:creationId xmlns:a16="http://schemas.microsoft.com/office/drawing/2014/main" id="{FBA19BAE-1331-0F5E-A936-FABDFEA6E58D}"/>
              </a:ext>
            </a:extLst>
          </p:cNvPr>
          <p:cNvSpPr>
            <a:spLocks noGrp="1"/>
          </p:cNvSpPr>
          <p:nvPr>
            <p:ph type="ftr" sz="quarter" idx="3"/>
          </p:nvPr>
        </p:nvSpPr>
        <p:spPr/>
        <p:txBody>
          <a:bodyPr/>
          <a:lstStyle/>
          <a:p>
            <a:r>
              <a:rPr lang="de-DE" dirty="0"/>
              <a:t>Tiroler Immobilienstammtisch, 16.01.2025</a:t>
            </a:r>
            <a:endParaRPr lang="de-AT" dirty="0"/>
          </a:p>
        </p:txBody>
      </p:sp>
    </p:spTree>
    <p:extLst>
      <p:ext uri="{BB962C8B-B14F-4D97-AF65-F5344CB8AC3E}">
        <p14:creationId xmlns:p14="http://schemas.microsoft.com/office/powerpoint/2010/main" val="11762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feld 43"/>
          <p:cNvSpPr txBox="1"/>
          <p:nvPr/>
        </p:nvSpPr>
        <p:spPr>
          <a:xfrm>
            <a:off x="7471373" y="4958834"/>
            <a:ext cx="482097" cy="196208"/>
          </a:xfrm>
          <a:prstGeom prst="rect">
            <a:avLst/>
          </a:prstGeom>
          <a:noFill/>
        </p:spPr>
        <p:txBody>
          <a:bodyPr wrap="square" rtlCol="0">
            <a:spAutoFit/>
          </a:bodyPr>
          <a:lstStyle/>
          <a:p>
            <a:pPr defTabSz="342900">
              <a:defRPr/>
            </a:pPr>
            <a:fld id="{6491C54F-A3B7-46F0-A24C-C41C4C027EDE}" type="slidenum">
              <a:rPr lang="de-AT" sz="675">
                <a:solidFill>
                  <a:prstClr val="black"/>
                </a:solidFill>
                <a:latin typeface="Segoe UI Light" panose="020B0502040204020203" pitchFamily="34" charset="0"/>
                <a:cs typeface="Segoe UI Light" panose="020B0502040204020203" pitchFamily="34" charset="0"/>
              </a:rPr>
              <a:pPr defTabSz="342900">
                <a:defRPr/>
              </a:pPr>
              <a:t>11</a:t>
            </a:fld>
            <a:endParaRPr lang="de-AT" sz="675" dirty="0">
              <a:solidFill>
                <a:prstClr val="black"/>
              </a:solidFill>
              <a:latin typeface="Segoe UI Light" panose="020B0502040204020203" pitchFamily="34" charset="0"/>
              <a:cs typeface="Segoe UI Light" panose="020B0502040204020203" pitchFamily="34" charset="0"/>
            </a:endParaRPr>
          </a:p>
        </p:txBody>
      </p:sp>
      <p:sp>
        <p:nvSpPr>
          <p:cNvPr id="30" name="Freeform 119">
            <a:extLst>
              <a:ext uri="{FF2B5EF4-FFF2-40B4-BE49-F238E27FC236}">
                <a16:creationId xmlns:a16="http://schemas.microsoft.com/office/drawing/2014/main" id="{5590CCB1-D471-DBA6-F334-81E7A60EBAE6}"/>
              </a:ext>
            </a:extLst>
          </p:cNvPr>
          <p:cNvSpPr/>
          <p:nvPr/>
        </p:nvSpPr>
        <p:spPr>
          <a:xfrm>
            <a:off x="2490312" y="1701642"/>
            <a:ext cx="4286" cy="4286"/>
          </a:xfrm>
          <a:custGeom>
            <a:avLst/>
            <a:gdLst/>
            <a:ahLst/>
            <a:cxnLst/>
            <a:rect l="l" t="t" r="r" b="b"/>
            <a:pathLst>
              <a:path w="6096" h="6096">
                <a:moveTo>
                  <a:pt x="0" y="6096"/>
                </a:moveTo>
                <a:lnTo>
                  <a:pt x="6096" y="6096"/>
                </a:lnTo>
                <a:lnTo>
                  <a:pt x="6096" y="0"/>
                </a:lnTo>
                <a:lnTo>
                  <a:pt x="0" y="0"/>
                </a:lnTo>
                <a:lnTo>
                  <a:pt x="0" y="6096"/>
                </a:lnTo>
                <a:close/>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sz="1350" dirty="0"/>
          </a:p>
        </p:txBody>
      </p:sp>
      <p:sp>
        <p:nvSpPr>
          <p:cNvPr id="32" name="Freeform 121">
            <a:extLst>
              <a:ext uri="{FF2B5EF4-FFF2-40B4-BE49-F238E27FC236}">
                <a16:creationId xmlns:a16="http://schemas.microsoft.com/office/drawing/2014/main" id="{523E2438-E319-0004-D2DC-59041DFBB22B}"/>
              </a:ext>
            </a:extLst>
          </p:cNvPr>
          <p:cNvSpPr/>
          <p:nvPr/>
        </p:nvSpPr>
        <p:spPr>
          <a:xfrm>
            <a:off x="5203984" y="1701642"/>
            <a:ext cx="4286" cy="4286"/>
          </a:xfrm>
          <a:custGeom>
            <a:avLst/>
            <a:gdLst/>
            <a:ahLst/>
            <a:cxnLst/>
            <a:rect l="l" t="t" r="r" b="b"/>
            <a:pathLst>
              <a:path w="6096" h="6096">
                <a:moveTo>
                  <a:pt x="0" y="6096"/>
                </a:moveTo>
                <a:lnTo>
                  <a:pt x="6096" y="6096"/>
                </a:lnTo>
                <a:lnTo>
                  <a:pt x="6096" y="0"/>
                </a:lnTo>
                <a:lnTo>
                  <a:pt x="0" y="0"/>
                </a:lnTo>
                <a:lnTo>
                  <a:pt x="0" y="6096"/>
                </a:lnTo>
                <a:close/>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sz="1350" dirty="0"/>
          </a:p>
        </p:txBody>
      </p:sp>
      <p:sp>
        <p:nvSpPr>
          <p:cNvPr id="34" name="Freeform 123">
            <a:extLst>
              <a:ext uri="{FF2B5EF4-FFF2-40B4-BE49-F238E27FC236}">
                <a16:creationId xmlns:a16="http://schemas.microsoft.com/office/drawing/2014/main" id="{93F321E0-CF1D-3417-0DFC-022E5D4D3769}"/>
              </a:ext>
            </a:extLst>
          </p:cNvPr>
          <p:cNvSpPr/>
          <p:nvPr/>
        </p:nvSpPr>
        <p:spPr>
          <a:xfrm>
            <a:off x="5507832" y="1701642"/>
            <a:ext cx="4286" cy="4286"/>
          </a:xfrm>
          <a:custGeom>
            <a:avLst/>
            <a:gdLst/>
            <a:ahLst/>
            <a:cxnLst/>
            <a:rect l="l" t="t" r="r" b="b"/>
            <a:pathLst>
              <a:path w="6096" h="6096">
                <a:moveTo>
                  <a:pt x="0" y="6096"/>
                </a:moveTo>
                <a:lnTo>
                  <a:pt x="6096" y="6096"/>
                </a:lnTo>
                <a:lnTo>
                  <a:pt x="6096" y="0"/>
                </a:lnTo>
                <a:lnTo>
                  <a:pt x="0" y="0"/>
                </a:lnTo>
                <a:lnTo>
                  <a:pt x="0" y="6096"/>
                </a:lnTo>
                <a:close/>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sz="1350" dirty="0"/>
          </a:p>
        </p:txBody>
      </p:sp>
      <p:sp>
        <p:nvSpPr>
          <p:cNvPr id="36" name="Freeform 125">
            <a:extLst>
              <a:ext uri="{FF2B5EF4-FFF2-40B4-BE49-F238E27FC236}">
                <a16:creationId xmlns:a16="http://schemas.microsoft.com/office/drawing/2014/main" id="{14706D7D-1920-6D4A-E786-C7B2E651F87F}"/>
              </a:ext>
            </a:extLst>
          </p:cNvPr>
          <p:cNvSpPr/>
          <p:nvPr/>
        </p:nvSpPr>
        <p:spPr>
          <a:xfrm>
            <a:off x="5812156" y="1701642"/>
            <a:ext cx="4286" cy="4286"/>
          </a:xfrm>
          <a:custGeom>
            <a:avLst/>
            <a:gdLst/>
            <a:ahLst/>
            <a:cxnLst/>
            <a:rect l="l" t="t" r="r" b="b"/>
            <a:pathLst>
              <a:path w="6108" h="6096">
                <a:moveTo>
                  <a:pt x="0" y="6096"/>
                </a:moveTo>
                <a:lnTo>
                  <a:pt x="6108" y="6096"/>
                </a:lnTo>
                <a:lnTo>
                  <a:pt x="6108" y="0"/>
                </a:lnTo>
                <a:lnTo>
                  <a:pt x="0" y="0"/>
                </a:lnTo>
                <a:lnTo>
                  <a:pt x="0" y="6096"/>
                </a:lnTo>
                <a:close/>
              </a:path>
            </a:pathLst>
          </a:custGeom>
          <a:solidFill>
            <a:srgbClr val="000000">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AT" sz="1350" dirty="0"/>
          </a:p>
        </p:txBody>
      </p:sp>
      <p:sp>
        <p:nvSpPr>
          <p:cNvPr id="39" name="Rectangle 34">
            <a:extLst>
              <a:ext uri="{FF2B5EF4-FFF2-40B4-BE49-F238E27FC236}">
                <a16:creationId xmlns:a16="http://schemas.microsoft.com/office/drawing/2014/main" id="{741B9BF6-A147-4FAC-5602-6CE135FEB845}"/>
              </a:ext>
            </a:extLst>
          </p:cNvPr>
          <p:cNvSpPr>
            <a:spLocks noChangeArrowheads="1"/>
          </p:cNvSpPr>
          <p:nvPr/>
        </p:nvSpPr>
        <p:spPr bwMode="auto">
          <a:xfrm>
            <a:off x="1257301" y="-241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de-AT" sz="1350" dirty="0"/>
          </a:p>
        </p:txBody>
      </p:sp>
      <p:pic>
        <p:nvPicPr>
          <p:cNvPr id="2" name="Grafik 1" descr="Ein Bild, das Wand, Im Haus, Decke, Gebäude enthält.&#10;&#10;Beschreibung automatisch generiert.">
            <a:extLst>
              <a:ext uri="{FF2B5EF4-FFF2-40B4-BE49-F238E27FC236}">
                <a16:creationId xmlns:a16="http://schemas.microsoft.com/office/drawing/2014/main" id="{778BFACE-1BED-9AC5-A32A-B12BBEA3C5CA}"/>
              </a:ext>
            </a:extLst>
          </p:cNvPr>
          <p:cNvPicPr>
            <a:picLocks noChangeAspect="1"/>
          </p:cNvPicPr>
          <p:nvPr/>
        </p:nvPicPr>
        <p:blipFill rotWithShape="1">
          <a:blip r:embed="rId3"/>
          <a:srcRect t="11757" b="11757"/>
          <a:stretch/>
        </p:blipFill>
        <p:spPr>
          <a:xfrm>
            <a:off x="467544" y="1153116"/>
            <a:ext cx="4449467" cy="2552400"/>
          </a:xfrm>
          <a:prstGeom prst="rect">
            <a:avLst/>
          </a:prstGeom>
        </p:spPr>
      </p:pic>
      <p:pic>
        <p:nvPicPr>
          <p:cNvPr id="8" name="Grafik 7" descr="Ein Bild, das Diagramm, Karte, Entwurf, Plan enthält.&#10;&#10;Beschreibung automatisch generiert.">
            <a:extLst>
              <a:ext uri="{FF2B5EF4-FFF2-40B4-BE49-F238E27FC236}">
                <a16:creationId xmlns:a16="http://schemas.microsoft.com/office/drawing/2014/main" id="{15DA2961-FDC0-4DA1-C7F4-972DEABAB0A1}"/>
              </a:ext>
            </a:extLst>
          </p:cNvPr>
          <p:cNvPicPr>
            <a:picLocks noChangeAspect="1"/>
          </p:cNvPicPr>
          <p:nvPr/>
        </p:nvPicPr>
        <p:blipFill rotWithShape="1">
          <a:blip r:embed="rId4"/>
          <a:srcRect l="21638" t="26566" r="16532" b="29733"/>
          <a:stretch/>
        </p:blipFill>
        <p:spPr>
          <a:xfrm>
            <a:off x="3635896" y="2429315"/>
            <a:ext cx="5396285" cy="2696400"/>
          </a:xfrm>
          <a:prstGeom prst="rect">
            <a:avLst/>
          </a:prstGeom>
        </p:spPr>
      </p:pic>
      <p:sp>
        <p:nvSpPr>
          <p:cNvPr id="10" name="Textfeld 9">
            <a:extLst>
              <a:ext uri="{FF2B5EF4-FFF2-40B4-BE49-F238E27FC236}">
                <a16:creationId xmlns:a16="http://schemas.microsoft.com/office/drawing/2014/main" id="{141F1E72-7373-8C90-180A-8A9939E8467E}"/>
              </a:ext>
            </a:extLst>
          </p:cNvPr>
          <p:cNvSpPr txBox="1"/>
          <p:nvPr/>
        </p:nvSpPr>
        <p:spPr>
          <a:xfrm>
            <a:off x="3669408" y="2444538"/>
            <a:ext cx="1156272" cy="254424"/>
          </a:xfrm>
          <a:prstGeom prst="rect">
            <a:avLst/>
          </a:prstGeom>
          <a:noFill/>
        </p:spPr>
        <p:txBody>
          <a:bodyPr rot="0" spcFirstLastPara="0" vertOverflow="overflow" horzOverflow="overflow" vert="horz" wrap="square" lIns="63305" tIns="31652" rIns="63305" bIns="31652" numCol="1" spcCol="0" rtlCol="0" fromWordArt="0" anchor="t" anchorCtr="0" forceAA="0" compatLnSpc="1">
            <a:prstTxWarp prst="textNoShape">
              <a:avLst/>
            </a:prstTxWarp>
            <a:spAutoFit/>
          </a:bodyPr>
          <a:lstStyle/>
          <a:p>
            <a:pPr algn="l"/>
            <a:r>
              <a:rPr lang="de-DE" sz="1238" b="1" dirty="0">
                <a:latin typeface="Arial" panose="020B0604020202020204" pitchFamily="34" charset="0"/>
                <a:cs typeface="Arial" panose="020B0604020202020204" pitchFamily="34" charset="0"/>
              </a:rPr>
              <a:t>Nachnutzung</a:t>
            </a:r>
          </a:p>
        </p:txBody>
      </p:sp>
      <p:sp>
        <p:nvSpPr>
          <p:cNvPr id="4" name="Textfeld 3">
            <a:extLst>
              <a:ext uri="{FF2B5EF4-FFF2-40B4-BE49-F238E27FC236}">
                <a16:creationId xmlns:a16="http://schemas.microsoft.com/office/drawing/2014/main" id="{8293BFD8-A529-FE9A-E122-7484C2151171}"/>
              </a:ext>
            </a:extLst>
          </p:cNvPr>
          <p:cNvSpPr txBox="1"/>
          <p:nvPr/>
        </p:nvSpPr>
        <p:spPr>
          <a:xfrm>
            <a:off x="461471" y="3447318"/>
            <a:ext cx="1128346" cy="255834"/>
          </a:xfrm>
          <a:prstGeom prst="rect">
            <a:avLst/>
          </a:prstGeom>
          <a:noFill/>
        </p:spPr>
        <p:txBody>
          <a:bodyPr rot="0" spcFirstLastPara="0" vertOverflow="overflow" horzOverflow="overflow" vert="horz" wrap="square" lIns="63305" tIns="31652" rIns="63305" bIns="31652" numCol="1" spcCol="0" rtlCol="0" fromWordArt="0" anchor="t" anchorCtr="0" forceAA="0" compatLnSpc="1">
            <a:prstTxWarp prst="textNoShape">
              <a:avLst/>
            </a:prstTxWarp>
            <a:spAutoFit/>
          </a:bodyPr>
          <a:lstStyle/>
          <a:p>
            <a:pPr algn="l"/>
            <a:r>
              <a:rPr lang="de-DE" sz="1247" b="1" dirty="0">
                <a:solidFill>
                  <a:schemeClr val="bg1"/>
                </a:solidFill>
                <a:latin typeface="Arial" panose="020B0604020202020204" pitchFamily="34" charset="0"/>
                <a:cs typeface="Arial" panose="020B0604020202020204" pitchFamily="34" charset="0"/>
              </a:rPr>
              <a:t>Leerstand</a:t>
            </a:r>
          </a:p>
        </p:txBody>
      </p:sp>
      <p:sp>
        <p:nvSpPr>
          <p:cNvPr id="3" name="Titel 2">
            <a:extLst>
              <a:ext uri="{FF2B5EF4-FFF2-40B4-BE49-F238E27FC236}">
                <a16:creationId xmlns:a16="http://schemas.microsoft.com/office/drawing/2014/main" id="{886C92E7-3D88-D03E-81C8-EAC93B8C54DB}"/>
              </a:ext>
            </a:extLst>
          </p:cNvPr>
          <p:cNvSpPr>
            <a:spLocks noGrp="1"/>
          </p:cNvSpPr>
          <p:nvPr>
            <p:ph type="title"/>
          </p:nvPr>
        </p:nvSpPr>
        <p:spPr/>
        <p:txBody>
          <a:bodyPr/>
          <a:lstStyle/>
          <a:p>
            <a:r>
              <a:rPr lang="de-DE" dirty="0"/>
              <a:t>Vom Pferdestall zur Arztpraxis</a:t>
            </a:r>
            <a:endParaRPr lang="de-AT" dirty="0"/>
          </a:p>
        </p:txBody>
      </p:sp>
      <p:sp>
        <p:nvSpPr>
          <p:cNvPr id="7" name="Textplatzhalter 6">
            <a:extLst>
              <a:ext uri="{FF2B5EF4-FFF2-40B4-BE49-F238E27FC236}">
                <a16:creationId xmlns:a16="http://schemas.microsoft.com/office/drawing/2014/main" id="{279F88BA-27FC-DF47-5BF3-9B11D21001CE}"/>
              </a:ext>
            </a:extLst>
          </p:cNvPr>
          <p:cNvSpPr>
            <a:spLocks noGrp="1"/>
          </p:cNvSpPr>
          <p:nvPr>
            <p:ph type="body" sz="quarter" idx="15"/>
          </p:nvPr>
        </p:nvSpPr>
        <p:spPr/>
        <p:txBody>
          <a:bodyPr/>
          <a:lstStyle/>
          <a:p>
            <a:r>
              <a:rPr lang="de-DE" sz="900" dirty="0"/>
              <a:t>© FAIX ursula faix architecture</a:t>
            </a:r>
          </a:p>
          <a:p>
            <a:endParaRPr lang="de-AT" sz="900" dirty="0"/>
          </a:p>
        </p:txBody>
      </p:sp>
      <p:sp>
        <p:nvSpPr>
          <p:cNvPr id="12" name="Fußzeilenplatzhalter 4">
            <a:extLst>
              <a:ext uri="{FF2B5EF4-FFF2-40B4-BE49-F238E27FC236}">
                <a16:creationId xmlns:a16="http://schemas.microsoft.com/office/drawing/2014/main" id="{7153B821-7843-F8E1-0C8A-66F869FD2738}"/>
              </a:ext>
            </a:extLst>
          </p:cNvPr>
          <p:cNvSpPr>
            <a:spLocks noGrp="1"/>
          </p:cNvSpPr>
          <p:nvPr>
            <p:ph type="ftr" sz="quarter" idx="3"/>
          </p:nvPr>
        </p:nvSpPr>
        <p:spPr>
          <a:xfrm>
            <a:off x="464171" y="267740"/>
            <a:ext cx="7560840" cy="189000"/>
          </a:xfrm>
        </p:spPr>
        <p:txBody>
          <a:bodyPr/>
          <a:lstStyle/>
          <a:p>
            <a:r>
              <a:rPr lang="de-DE" dirty="0"/>
              <a:t>Tiroler Immobilienstammtisch, 16.01.2025</a:t>
            </a:r>
            <a:endParaRPr lang="de-AT" dirty="0"/>
          </a:p>
        </p:txBody>
      </p:sp>
    </p:spTree>
    <p:extLst>
      <p:ext uri="{BB962C8B-B14F-4D97-AF65-F5344CB8AC3E}">
        <p14:creationId xmlns:p14="http://schemas.microsoft.com/office/powerpoint/2010/main" val="203430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02800-AFA1-C372-7B67-DC7CE4E14705}"/>
            </a:ext>
          </a:extLst>
        </p:cNvPr>
        <p:cNvGrpSpPr/>
        <p:nvPr/>
      </p:nvGrpSpPr>
      <p:grpSpPr>
        <a:xfrm>
          <a:off x="0" y="0"/>
          <a:ext cx="0" cy="0"/>
          <a:chOff x="0" y="0"/>
          <a:chExt cx="0" cy="0"/>
        </a:xfrm>
      </p:grpSpPr>
      <p:sp>
        <p:nvSpPr>
          <p:cNvPr id="36" name="Titel 35">
            <a:extLst>
              <a:ext uri="{FF2B5EF4-FFF2-40B4-BE49-F238E27FC236}">
                <a16:creationId xmlns:a16="http://schemas.microsoft.com/office/drawing/2014/main" id="{664A3EDD-94DC-B9AA-AF01-5CEE4A81761A}"/>
              </a:ext>
            </a:extLst>
          </p:cNvPr>
          <p:cNvSpPr>
            <a:spLocks noGrp="1"/>
          </p:cNvSpPr>
          <p:nvPr>
            <p:ph type="title"/>
          </p:nvPr>
        </p:nvSpPr>
        <p:spPr>
          <a:xfrm>
            <a:off x="467544" y="483518"/>
            <a:ext cx="7560000" cy="360000"/>
          </a:xfrm>
        </p:spPr>
        <p:txBody>
          <a:bodyPr anchor="ctr">
            <a:normAutofit/>
          </a:bodyPr>
          <a:lstStyle/>
          <a:p>
            <a:r>
              <a:rPr lang="de-DE" dirty="0"/>
              <a:t>Vom Scherbenviertel zum Kunstquartier</a:t>
            </a:r>
            <a:endParaRPr lang="de-AT" dirty="0"/>
          </a:p>
        </p:txBody>
      </p:sp>
      <p:pic>
        <p:nvPicPr>
          <p:cNvPr id="5" name="Grafik 4" descr="Ein Bild, das Rad, Fahrzeug, draußen, Landfahrzeug enthält.&#10;&#10;Automatisch generierte Beschreibung">
            <a:extLst>
              <a:ext uri="{FF2B5EF4-FFF2-40B4-BE49-F238E27FC236}">
                <a16:creationId xmlns:a16="http://schemas.microsoft.com/office/drawing/2014/main" id="{000B800E-B31F-83AF-4BB2-AB68FCCCA654}"/>
              </a:ext>
            </a:extLst>
          </p:cNvPr>
          <p:cNvPicPr>
            <a:picLocks noChangeAspect="1"/>
          </p:cNvPicPr>
          <p:nvPr/>
        </p:nvPicPr>
        <p:blipFill>
          <a:blip r:embed="rId3">
            <a:extLst>
              <a:ext uri="{28A0092B-C50C-407E-A947-70E740481C1C}">
                <a14:useLocalDpi xmlns:a14="http://schemas.microsoft.com/office/drawing/2010/main" val="0"/>
              </a:ext>
            </a:extLst>
          </a:blip>
          <a:srcRect t="1029" r="12989" b="3069"/>
          <a:stretch/>
        </p:blipFill>
        <p:spPr>
          <a:xfrm>
            <a:off x="467544" y="1131590"/>
            <a:ext cx="4824536" cy="3576058"/>
          </a:xfrm>
          <a:prstGeom prst="rect">
            <a:avLst/>
          </a:prstGeom>
          <a:noFill/>
        </p:spPr>
      </p:pic>
      <p:pic>
        <p:nvPicPr>
          <p:cNvPr id="6" name="Grafik 5">
            <a:extLst>
              <a:ext uri="{FF2B5EF4-FFF2-40B4-BE49-F238E27FC236}">
                <a16:creationId xmlns:a16="http://schemas.microsoft.com/office/drawing/2014/main" id="{B1BA8B9F-1F4F-436C-602E-17728A2F5480}"/>
              </a:ext>
            </a:extLst>
          </p:cNvPr>
          <p:cNvPicPr>
            <a:picLocks noChangeAspect="1"/>
          </p:cNvPicPr>
          <p:nvPr/>
        </p:nvPicPr>
        <p:blipFill>
          <a:blip r:embed="rId4" cstate="print">
            <a:extLst>
              <a:ext uri="{28A0092B-C50C-407E-A947-70E740481C1C}">
                <a14:useLocalDpi xmlns:a14="http://schemas.microsoft.com/office/drawing/2010/main" val="0"/>
              </a:ext>
            </a:extLst>
          </a:blip>
          <a:srcRect t="12347" b="3252"/>
          <a:stretch/>
        </p:blipFill>
        <p:spPr>
          <a:xfrm>
            <a:off x="5652120" y="1131589"/>
            <a:ext cx="3024336" cy="1703851"/>
          </a:xfrm>
          <a:prstGeom prst="rect">
            <a:avLst/>
          </a:prstGeom>
          <a:noFill/>
        </p:spPr>
      </p:pic>
      <p:pic>
        <p:nvPicPr>
          <p:cNvPr id="2" name="Inhaltsplatzhalter 12" descr="Ein Bild, das Kleidung, Person, Mann, Jeans enthält.&#10;&#10;Automatisch generierte Beschreibung">
            <a:extLst>
              <a:ext uri="{FF2B5EF4-FFF2-40B4-BE49-F238E27FC236}">
                <a16:creationId xmlns:a16="http://schemas.microsoft.com/office/drawing/2014/main" id="{FAD5A94B-4A3C-5500-0282-C06CBFF536BF}"/>
              </a:ext>
            </a:extLst>
          </p:cNvPr>
          <p:cNvPicPr>
            <a:picLocks noChangeAspect="1"/>
          </p:cNvPicPr>
          <p:nvPr/>
        </p:nvPicPr>
        <p:blipFill>
          <a:blip r:embed="rId5" cstate="print">
            <a:extLst>
              <a:ext uri="{28A0092B-C50C-407E-A947-70E740481C1C}">
                <a14:useLocalDpi xmlns:a14="http://schemas.microsoft.com/office/drawing/2010/main" val="0"/>
              </a:ext>
            </a:extLst>
          </a:blip>
          <a:srcRect t="5993" b="7334"/>
          <a:stretch/>
        </p:blipFill>
        <p:spPr>
          <a:xfrm>
            <a:off x="5652120" y="3003798"/>
            <a:ext cx="3024334" cy="1703850"/>
          </a:xfrm>
          <a:prstGeom prst="rect">
            <a:avLst/>
          </a:prstGeom>
          <a:noFill/>
        </p:spPr>
      </p:pic>
      <p:sp>
        <p:nvSpPr>
          <p:cNvPr id="39" name="Fußzeilenplatzhalter 4">
            <a:extLst>
              <a:ext uri="{FF2B5EF4-FFF2-40B4-BE49-F238E27FC236}">
                <a16:creationId xmlns:a16="http://schemas.microsoft.com/office/drawing/2014/main" id="{0E6F7029-A4DD-FBE1-404B-BD8848E508CD}"/>
              </a:ext>
            </a:extLst>
          </p:cNvPr>
          <p:cNvSpPr>
            <a:spLocks noGrp="1"/>
          </p:cNvSpPr>
          <p:nvPr>
            <p:ph type="ftr" sz="quarter" idx="3"/>
          </p:nvPr>
        </p:nvSpPr>
        <p:spPr>
          <a:xfrm>
            <a:off x="464171" y="267740"/>
            <a:ext cx="7560840" cy="189000"/>
          </a:xfrm>
        </p:spPr>
        <p:txBody>
          <a:bodyPr anchor="ctr">
            <a:normAutofit/>
          </a:bodyPr>
          <a:lstStyle/>
          <a:p>
            <a:pPr>
              <a:lnSpc>
                <a:spcPct val="90000"/>
              </a:lnSpc>
              <a:spcAft>
                <a:spcPts val="600"/>
              </a:spcAft>
            </a:pPr>
            <a:r>
              <a:rPr lang="de-DE" sz="700" dirty="0"/>
              <a:t>Tiroler Immobilienstammtisch, 16.01.2025</a:t>
            </a:r>
            <a:endParaRPr lang="de-AT" sz="700" dirty="0"/>
          </a:p>
        </p:txBody>
      </p:sp>
    </p:spTree>
    <p:extLst>
      <p:ext uri="{BB962C8B-B14F-4D97-AF65-F5344CB8AC3E}">
        <p14:creationId xmlns:p14="http://schemas.microsoft.com/office/powerpoint/2010/main" val="2020113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21C5118-68AA-1326-F6FC-8B1EFC1CBC9B}"/>
              </a:ext>
            </a:extLst>
          </p:cNvPr>
          <p:cNvSpPr>
            <a:spLocks noGrp="1"/>
          </p:cNvSpPr>
          <p:nvPr>
            <p:ph type="title"/>
          </p:nvPr>
        </p:nvSpPr>
        <p:spPr>
          <a:xfrm>
            <a:off x="467544" y="483518"/>
            <a:ext cx="7560000" cy="360000"/>
          </a:xfrm>
        </p:spPr>
        <p:txBody>
          <a:bodyPr anchor="ctr">
            <a:normAutofit/>
          </a:bodyPr>
          <a:lstStyle/>
          <a:p>
            <a:r>
              <a:rPr lang="en-US" dirty="0" err="1"/>
              <a:t>Vom</a:t>
            </a:r>
            <a:r>
              <a:rPr lang="en-US" dirty="0"/>
              <a:t> </a:t>
            </a:r>
            <a:r>
              <a:rPr lang="en-US" dirty="0" err="1"/>
              <a:t>Industriegebiet</a:t>
            </a:r>
            <a:r>
              <a:rPr lang="en-US" dirty="0"/>
              <a:t> </a:t>
            </a:r>
            <a:r>
              <a:rPr lang="en-US" dirty="0" err="1"/>
              <a:t>zum</a:t>
            </a:r>
            <a:r>
              <a:rPr lang="en-US" dirty="0"/>
              <a:t> Mixed-Use </a:t>
            </a:r>
            <a:r>
              <a:rPr lang="en-US" dirty="0" err="1"/>
              <a:t>Stadtquartier</a:t>
            </a:r>
            <a:endParaRPr lang="de-AT" dirty="0"/>
          </a:p>
        </p:txBody>
      </p:sp>
      <p:pic>
        <p:nvPicPr>
          <p:cNvPr id="6" name="Grafik 5" descr="Ein Bild, das Bautechnik, Haus, Maßstabsmodell, draußen enthält.&#10;&#10;Automatisch generierte Beschreibung">
            <a:extLst>
              <a:ext uri="{FF2B5EF4-FFF2-40B4-BE49-F238E27FC236}">
                <a16:creationId xmlns:a16="http://schemas.microsoft.com/office/drawing/2014/main" id="{19090254-2031-94DB-ECF4-5F0081CA1F09}"/>
              </a:ext>
            </a:extLst>
          </p:cNvPr>
          <p:cNvPicPr>
            <a:picLocks noChangeAspect="1"/>
          </p:cNvPicPr>
          <p:nvPr/>
        </p:nvPicPr>
        <p:blipFill>
          <a:blip r:embed="rId3" cstate="print">
            <a:extLst>
              <a:ext uri="{28A0092B-C50C-407E-A947-70E740481C1C}">
                <a14:useLocalDpi xmlns:a14="http://schemas.microsoft.com/office/drawing/2010/main" val="0"/>
              </a:ext>
            </a:extLst>
          </a:blip>
          <a:srcRect t="287" r="16886" b="3"/>
          <a:stretch/>
        </p:blipFill>
        <p:spPr>
          <a:xfrm>
            <a:off x="467544" y="1131590"/>
            <a:ext cx="4608512" cy="3690410"/>
          </a:xfrm>
          <a:prstGeom prst="rect">
            <a:avLst/>
          </a:prstGeom>
          <a:noFill/>
        </p:spPr>
      </p:pic>
      <p:pic>
        <p:nvPicPr>
          <p:cNvPr id="2" name="Grafik 1" descr="Ein Bild, das Gebäude, Schlittschuhlaufen, Schuhwerk, draußen enthält.&#10;&#10;Automatisch generierte Beschreibung">
            <a:extLst>
              <a:ext uri="{FF2B5EF4-FFF2-40B4-BE49-F238E27FC236}">
                <a16:creationId xmlns:a16="http://schemas.microsoft.com/office/drawing/2014/main" id="{8585E29D-7308-F5D6-4FD1-97EF90EDB187}"/>
              </a:ext>
            </a:extLst>
          </p:cNvPr>
          <p:cNvPicPr>
            <a:picLocks noChangeAspect="1"/>
          </p:cNvPicPr>
          <p:nvPr/>
        </p:nvPicPr>
        <p:blipFill>
          <a:blip r:embed="rId4" cstate="print">
            <a:extLst>
              <a:ext uri="{28A0092B-C50C-407E-A947-70E740481C1C}">
                <a14:useLocalDpi xmlns:a14="http://schemas.microsoft.com/office/drawing/2010/main" val="0"/>
              </a:ext>
            </a:extLst>
          </a:blip>
          <a:srcRect t="33889" b="22824"/>
          <a:stretch/>
        </p:blipFill>
        <p:spPr>
          <a:xfrm>
            <a:off x="5262047" y="1131590"/>
            <a:ext cx="3414408" cy="1444769"/>
          </a:xfrm>
          <a:prstGeom prst="rect">
            <a:avLst/>
          </a:prstGeom>
          <a:noFill/>
        </p:spPr>
      </p:pic>
      <p:pic>
        <p:nvPicPr>
          <p:cNvPr id="3" name="Inhaltsplatzhalter 4" descr="Ein Bild, das draußen, Baum, Himmel, Pflanze enthält.&#10;&#10;Automatisch generierte Beschreibung">
            <a:extLst>
              <a:ext uri="{FF2B5EF4-FFF2-40B4-BE49-F238E27FC236}">
                <a16:creationId xmlns:a16="http://schemas.microsoft.com/office/drawing/2014/main" id="{C0CF131A-3B8A-9CC1-AFA1-06B0DAC22A5B}"/>
              </a:ext>
            </a:extLst>
          </p:cNvPr>
          <p:cNvPicPr>
            <a:picLocks noChangeAspect="1"/>
          </p:cNvPicPr>
          <p:nvPr/>
        </p:nvPicPr>
        <p:blipFill>
          <a:blip r:embed="rId5" cstate="print">
            <a:extLst>
              <a:ext uri="{28A0092B-C50C-407E-A947-70E740481C1C}">
                <a14:useLocalDpi xmlns:a14="http://schemas.microsoft.com/office/drawing/2010/main" val="0"/>
              </a:ext>
            </a:extLst>
          </a:blip>
          <a:srcRect t="29162" b="7446"/>
          <a:stretch/>
        </p:blipFill>
        <p:spPr>
          <a:xfrm>
            <a:off x="5262046" y="3395105"/>
            <a:ext cx="3414409" cy="1444769"/>
          </a:xfrm>
          <a:prstGeom prst="rect">
            <a:avLst/>
          </a:prstGeom>
          <a:noFill/>
        </p:spPr>
      </p:pic>
      <p:pic>
        <p:nvPicPr>
          <p:cNvPr id="5" name="Inhaltsplatzhalter 4" descr="Ein Bild, das draußen, Baum, Gebäude, Haus enthält.&#10;&#10;Automatisch generierte Beschreibung">
            <a:extLst>
              <a:ext uri="{FF2B5EF4-FFF2-40B4-BE49-F238E27FC236}">
                <a16:creationId xmlns:a16="http://schemas.microsoft.com/office/drawing/2014/main" id="{C54E2665-1E87-FF52-CBCE-29DEC8E1D5BE}"/>
              </a:ext>
            </a:extLst>
          </p:cNvPr>
          <p:cNvPicPr>
            <a:picLocks noGrp="1" noChangeAspect="1"/>
          </p:cNvPicPr>
          <p:nvPr>
            <p:ph sz="quarter" idx="20"/>
          </p:nvPr>
        </p:nvPicPr>
        <p:blipFill>
          <a:blip r:embed="rId6" cstate="print">
            <a:extLst>
              <a:ext uri="{28A0092B-C50C-407E-A947-70E740481C1C}">
                <a14:useLocalDpi xmlns:a14="http://schemas.microsoft.com/office/drawing/2010/main" val="0"/>
              </a:ext>
            </a:extLst>
          </a:blip>
          <a:srcRect t="34417" r="15145" b="20507"/>
          <a:stretch/>
        </p:blipFill>
        <p:spPr>
          <a:xfrm>
            <a:off x="5262046" y="2684410"/>
            <a:ext cx="3414408" cy="566799"/>
          </a:xfrm>
          <a:prstGeom prst="rect">
            <a:avLst/>
          </a:prstGeom>
          <a:noFill/>
        </p:spPr>
      </p:pic>
      <p:sp>
        <p:nvSpPr>
          <p:cNvPr id="13" name="Footer Placeholder 7">
            <a:extLst>
              <a:ext uri="{FF2B5EF4-FFF2-40B4-BE49-F238E27FC236}">
                <a16:creationId xmlns:a16="http://schemas.microsoft.com/office/drawing/2014/main" id="{25E86556-27DA-DBFC-AEE9-F2F8568722BE}"/>
              </a:ext>
            </a:extLst>
          </p:cNvPr>
          <p:cNvSpPr>
            <a:spLocks noGrp="1"/>
          </p:cNvSpPr>
          <p:nvPr>
            <p:ph type="ftr" sz="quarter" idx="3"/>
          </p:nvPr>
        </p:nvSpPr>
        <p:spPr>
          <a:xfrm>
            <a:off x="464171" y="267740"/>
            <a:ext cx="7560840" cy="189000"/>
          </a:xfrm>
        </p:spPr>
        <p:txBody>
          <a:bodyPr/>
          <a:lstStyle/>
          <a:p>
            <a:pPr>
              <a:lnSpc>
                <a:spcPct val="90000"/>
              </a:lnSpc>
              <a:spcAft>
                <a:spcPts val="600"/>
              </a:spcAft>
            </a:pPr>
            <a:r>
              <a:rPr lang="de-DE" sz="800" dirty="0"/>
              <a:t>Tiroler Immobilienstammtisch, 16.01.2025</a:t>
            </a:r>
            <a:endParaRPr lang="de-AT" sz="800" dirty="0"/>
          </a:p>
        </p:txBody>
      </p:sp>
    </p:spTree>
    <p:extLst>
      <p:ext uri="{BB962C8B-B14F-4D97-AF65-F5344CB8AC3E}">
        <p14:creationId xmlns:p14="http://schemas.microsoft.com/office/powerpoint/2010/main" val="3993979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39AF77-9E61-086B-8A15-06556380F248}"/>
              </a:ext>
            </a:extLst>
          </p:cNvPr>
          <p:cNvSpPr>
            <a:spLocks noGrp="1"/>
          </p:cNvSpPr>
          <p:nvPr>
            <p:ph type="title"/>
          </p:nvPr>
        </p:nvSpPr>
        <p:spPr/>
        <p:txBody>
          <a:bodyPr/>
          <a:lstStyle/>
          <a:p>
            <a:r>
              <a:rPr lang="de-DE" dirty="0"/>
              <a:t>Vom Leerstand zur Nutzung in 10 Schritten</a:t>
            </a:r>
            <a:endParaRPr lang="de-AT" dirty="0"/>
          </a:p>
        </p:txBody>
      </p:sp>
      <p:sp>
        <p:nvSpPr>
          <p:cNvPr id="3" name="Inhaltsplatzhalter 2">
            <a:extLst>
              <a:ext uri="{FF2B5EF4-FFF2-40B4-BE49-F238E27FC236}">
                <a16:creationId xmlns:a16="http://schemas.microsoft.com/office/drawing/2014/main" id="{C75067C7-DDE7-789C-7289-19F3D3C6CE19}"/>
              </a:ext>
            </a:extLst>
          </p:cNvPr>
          <p:cNvSpPr>
            <a:spLocks noGrp="1"/>
          </p:cNvSpPr>
          <p:nvPr>
            <p:ph idx="1"/>
          </p:nvPr>
        </p:nvSpPr>
        <p:spPr/>
        <p:txBody>
          <a:bodyPr/>
          <a:lstStyle/>
          <a:p>
            <a:pPr marL="342900" indent="-342900">
              <a:buAutoNum type="arabicPeriod"/>
            </a:pPr>
            <a:r>
              <a:rPr lang="de-DE" b="1" dirty="0"/>
              <a:t>Zielgruppe</a:t>
            </a:r>
            <a:r>
              <a:rPr lang="de-DE" dirty="0"/>
              <a:t> definieren, Zielgruppenbedürfnisse analysieren</a:t>
            </a:r>
          </a:p>
          <a:p>
            <a:pPr marL="342900" indent="-342900">
              <a:buAutoNum type="arabicPeriod"/>
            </a:pPr>
            <a:r>
              <a:rPr lang="de-DE" b="1" dirty="0"/>
              <a:t>Beziehungsarbeit</a:t>
            </a:r>
            <a:r>
              <a:rPr lang="de-DE" dirty="0"/>
              <a:t> </a:t>
            </a:r>
            <a:r>
              <a:rPr lang="de-DE" dirty="0" err="1"/>
              <a:t>Liegenschaftseigentümer:innen</a:t>
            </a:r>
            <a:endParaRPr lang="de-DE" dirty="0"/>
          </a:p>
          <a:p>
            <a:pPr marL="342900" indent="-342900">
              <a:buAutoNum type="arabicPeriod"/>
            </a:pPr>
            <a:r>
              <a:rPr lang="de-DE" b="1" dirty="0"/>
              <a:t>Marktforschung</a:t>
            </a:r>
            <a:r>
              <a:rPr lang="de-DE" dirty="0"/>
              <a:t> und Zukunftstrends</a:t>
            </a:r>
          </a:p>
          <a:p>
            <a:pPr marL="342900" indent="-342900">
              <a:buAutoNum type="arabicPeriod"/>
            </a:pPr>
            <a:r>
              <a:rPr lang="de-DE" b="1" dirty="0"/>
              <a:t>Standortanalyse</a:t>
            </a:r>
          </a:p>
          <a:p>
            <a:pPr marL="342900" indent="-342900">
              <a:buAutoNum type="arabicPeriod"/>
            </a:pPr>
            <a:r>
              <a:rPr lang="de-DE" b="1" dirty="0"/>
              <a:t>Co-</a:t>
            </a:r>
            <a:r>
              <a:rPr lang="de-DE" b="1" dirty="0" err="1"/>
              <a:t>Creation</a:t>
            </a:r>
            <a:endParaRPr lang="de-DE" b="1" dirty="0"/>
          </a:p>
          <a:p>
            <a:pPr marL="342900" indent="-342900">
              <a:buAutoNum type="arabicPeriod"/>
            </a:pPr>
            <a:r>
              <a:rPr lang="de-DE" b="1" dirty="0"/>
              <a:t>Nachnutzungskonzept</a:t>
            </a:r>
          </a:p>
          <a:p>
            <a:pPr marL="342900" indent="-342900">
              <a:buAutoNum type="arabicPeriod"/>
            </a:pPr>
            <a:r>
              <a:rPr lang="de-DE" b="1" dirty="0"/>
              <a:t>Vermarktung</a:t>
            </a:r>
            <a:r>
              <a:rPr lang="de-DE" dirty="0"/>
              <a:t>sstrategie</a:t>
            </a:r>
          </a:p>
          <a:p>
            <a:pPr marL="342900" indent="-342900">
              <a:buAutoNum type="arabicPeriod"/>
            </a:pPr>
            <a:r>
              <a:rPr lang="de-DE" b="1" dirty="0"/>
              <a:t>Zwischennutzung</a:t>
            </a:r>
          </a:p>
          <a:p>
            <a:pPr marL="342900" indent="-342900">
              <a:buAutoNum type="arabicPeriod"/>
            </a:pPr>
            <a:r>
              <a:rPr lang="de-DE" b="1" dirty="0" err="1"/>
              <a:t>Mieter:innen</a:t>
            </a:r>
            <a:r>
              <a:rPr lang="de-DE" b="1" dirty="0"/>
              <a:t> finden</a:t>
            </a:r>
          </a:p>
          <a:p>
            <a:pPr marL="342900" indent="-342900">
              <a:buAutoNum type="arabicPeriod"/>
            </a:pPr>
            <a:r>
              <a:rPr lang="de-DE" b="1" dirty="0"/>
              <a:t>Besiedelung</a:t>
            </a:r>
            <a:r>
              <a:rPr lang="de-DE" dirty="0"/>
              <a:t> und Eröffnung begleiten</a:t>
            </a:r>
          </a:p>
          <a:p>
            <a:pPr marL="342900" indent="-342900">
              <a:buAutoNum type="arabicPeriod"/>
            </a:pPr>
            <a:endParaRPr lang="de-DE" dirty="0"/>
          </a:p>
          <a:p>
            <a:pPr marL="342900" indent="-342900">
              <a:buAutoNum type="arabicPeriod"/>
            </a:pPr>
            <a:endParaRPr lang="de-DE" dirty="0"/>
          </a:p>
          <a:p>
            <a:pPr marL="342900" indent="-342900">
              <a:buAutoNum type="arabicPeriod"/>
            </a:pPr>
            <a:endParaRPr lang="de-DE" dirty="0"/>
          </a:p>
          <a:p>
            <a:endParaRPr lang="de-AT" dirty="0"/>
          </a:p>
        </p:txBody>
      </p:sp>
      <p:sp>
        <p:nvSpPr>
          <p:cNvPr id="8" name="Fußzeilenplatzhalter 7">
            <a:extLst>
              <a:ext uri="{FF2B5EF4-FFF2-40B4-BE49-F238E27FC236}">
                <a16:creationId xmlns:a16="http://schemas.microsoft.com/office/drawing/2014/main" id="{1ACAF959-14BC-2CC7-7397-E07064AAAC0D}"/>
              </a:ext>
            </a:extLst>
          </p:cNvPr>
          <p:cNvSpPr>
            <a:spLocks noGrp="1"/>
          </p:cNvSpPr>
          <p:nvPr>
            <p:ph type="ftr" sz="quarter" idx="3"/>
          </p:nvPr>
        </p:nvSpPr>
        <p:spPr/>
        <p:txBody>
          <a:bodyPr/>
          <a:lstStyle/>
          <a:p>
            <a:pPr>
              <a:lnSpc>
                <a:spcPct val="90000"/>
              </a:lnSpc>
              <a:spcAft>
                <a:spcPts val="600"/>
              </a:spcAft>
            </a:pPr>
            <a:r>
              <a:rPr lang="de-DE" sz="800" dirty="0"/>
              <a:t>Tiroler Immobilienstammtisch, 16.01.2025</a:t>
            </a:r>
            <a:endParaRPr lang="de-AT" sz="800" dirty="0"/>
          </a:p>
        </p:txBody>
      </p:sp>
      <p:pic>
        <p:nvPicPr>
          <p:cNvPr id="4" name="Grafik 3" descr="Ein Bild, das draußen, Landfahrzeug, Fahrzeug, Himmel enthält.&#10;&#10;Beschreibung automatisch generiert.">
            <a:extLst>
              <a:ext uri="{FF2B5EF4-FFF2-40B4-BE49-F238E27FC236}">
                <a16:creationId xmlns:a16="http://schemas.microsoft.com/office/drawing/2014/main" id="{1CDBFB31-825B-43D4-16DB-F8C711379CCB}"/>
              </a:ext>
            </a:extLst>
          </p:cNvPr>
          <p:cNvPicPr>
            <a:picLocks noChangeAspect="1"/>
          </p:cNvPicPr>
          <p:nvPr/>
        </p:nvPicPr>
        <p:blipFill rotWithShape="1">
          <a:blip r:embed="rId3"/>
          <a:srcRect r="2007"/>
          <a:stretch/>
        </p:blipFill>
        <p:spPr>
          <a:xfrm>
            <a:off x="5652120" y="1132158"/>
            <a:ext cx="3137847" cy="1800000"/>
          </a:xfrm>
          <a:prstGeom prst="rect">
            <a:avLst/>
          </a:prstGeom>
        </p:spPr>
      </p:pic>
      <p:pic>
        <p:nvPicPr>
          <p:cNvPr id="9" name="Grafik 8" descr="Ein Bild, das draußen, Himmel, Wolke, Landfahrzeug enthält.&#10;&#10;Beschreibung automatisch generiert.">
            <a:extLst>
              <a:ext uri="{FF2B5EF4-FFF2-40B4-BE49-F238E27FC236}">
                <a16:creationId xmlns:a16="http://schemas.microsoft.com/office/drawing/2014/main" id="{09E0A2D3-82D3-B7BC-53AD-94AA7C2292E4}"/>
              </a:ext>
            </a:extLst>
          </p:cNvPr>
          <p:cNvPicPr>
            <a:picLocks noChangeAspect="1"/>
          </p:cNvPicPr>
          <p:nvPr/>
        </p:nvPicPr>
        <p:blipFill>
          <a:blip r:embed="rId4"/>
          <a:stretch>
            <a:fillRect/>
          </a:stretch>
        </p:blipFill>
        <p:spPr>
          <a:xfrm>
            <a:off x="5655859" y="3075760"/>
            <a:ext cx="3144228" cy="1800000"/>
          </a:xfrm>
          <a:prstGeom prst="rect">
            <a:avLst/>
          </a:prstGeom>
        </p:spPr>
      </p:pic>
      <p:sp>
        <p:nvSpPr>
          <p:cNvPr id="10" name="Pfeil: nach unten 9">
            <a:extLst>
              <a:ext uri="{FF2B5EF4-FFF2-40B4-BE49-F238E27FC236}">
                <a16:creationId xmlns:a16="http://schemas.microsoft.com/office/drawing/2014/main" id="{2C9405E1-24FF-0733-494A-4304D2892ADE}"/>
              </a:ext>
            </a:extLst>
          </p:cNvPr>
          <p:cNvSpPr/>
          <p:nvPr/>
        </p:nvSpPr>
        <p:spPr>
          <a:xfrm>
            <a:off x="6084168" y="2571750"/>
            <a:ext cx="432048" cy="792088"/>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Pfeil: nach unten 10">
            <a:extLst>
              <a:ext uri="{FF2B5EF4-FFF2-40B4-BE49-F238E27FC236}">
                <a16:creationId xmlns:a16="http://schemas.microsoft.com/office/drawing/2014/main" id="{98EED7C5-0A6D-DBF1-5C6B-5FC7B1014C3B}"/>
              </a:ext>
            </a:extLst>
          </p:cNvPr>
          <p:cNvSpPr/>
          <p:nvPr/>
        </p:nvSpPr>
        <p:spPr>
          <a:xfrm>
            <a:off x="7011949" y="2571750"/>
            <a:ext cx="432048" cy="792088"/>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Pfeil: nach unten 11">
            <a:extLst>
              <a:ext uri="{FF2B5EF4-FFF2-40B4-BE49-F238E27FC236}">
                <a16:creationId xmlns:a16="http://schemas.microsoft.com/office/drawing/2014/main" id="{6B595900-C12F-C68B-C75C-84918006710F}"/>
              </a:ext>
            </a:extLst>
          </p:cNvPr>
          <p:cNvSpPr/>
          <p:nvPr/>
        </p:nvSpPr>
        <p:spPr>
          <a:xfrm>
            <a:off x="7900958" y="2567420"/>
            <a:ext cx="432048" cy="792088"/>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0041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8EC60066-8F36-6240-A423-4D165CC7CA5E}"/>
              </a:ext>
            </a:extLst>
          </p:cNvPr>
          <p:cNvSpPr/>
          <p:nvPr/>
        </p:nvSpPr>
        <p:spPr>
          <a:xfrm>
            <a:off x="473219" y="3183743"/>
            <a:ext cx="1608306" cy="108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 Placeholder 3">
            <a:extLst>
              <a:ext uri="{FF2B5EF4-FFF2-40B4-BE49-F238E27FC236}">
                <a16:creationId xmlns:a16="http://schemas.microsoft.com/office/drawing/2014/main" id="{9B8B5EFA-3493-9B42-89BC-A926EF3EAAEA}"/>
              </a:ext>
            </a:extLst>
          </p:cNvPr>
          <p:cNvSpPr txBox="1">
            <a:spLocks/>
          </p:cNvSpPr>
          <p:nvPr/>
        </p:nvSpPr>
        <p:spPr>
          <a:xfrm>
            <a:off x="484562" y="3306171"/>
            <a:ext cx="1608658" cy="89916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1100" kern="1200">
                <a:solidFill>
                  <a:schemeClr val="bg1"/>
                </a:solidFill>
                <a:latin typeface="Calibri"/>
                <a:ea typeface="+mn-ea"/>
                <a:cs typeface="Calibri"/>
              </a:defRPr>
            </a:lvl1pPr>
            <a:lvl2pPr marL="4572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2pPr>
            <a:lvl3pPr marL="9144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3pPr>
            <a:lvl4pPr marL="13716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4pPr>
            <a:lvl5pPr marL="18288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1" dirty="0">
                <a:solidFill>
                  <a:srgbClr val="525556"/>
                </a:solidFill>
                <a:latin typeface="Arial" panose="020B0604020202020204" pitchFamily="34" charset="0"/>
                <a:ea typeface="Open Sans" panose="020B0606030504020204" pitchFamily="34" charset="0"/>
                <a:cs typeface="Arial" panose="020B0604020202020204" pitchFamily="34" charset="0"/>
              </a:rPr>
              <a:t>DI Ines Delic</a:t>
            </a:r>
          </a:p>
          <a:p>
            <a:pPr>
              <a:spcBef>
                <a:spcPts val="0"/>
              </a:spcBef>
            </a:pPr>
            <a:r>
              <a:rPr lang="en-US" sz="800" dirty="0">
                <a:solidFill>
                  <a:srgbClr val="525556"/>
                </a:solidFill>
                <a:latin typeface="Arial" panose="020B0604020202020204" pitchFamily="34" charset="0"/>
                <a:ea typeface="Open Sans" panose="020B0606030504020204" pitchFamily="34" charset="0"/>
                <a:cs typeface="Arial" panose="020B0604020202020204" pitchFamily="34" charset="0"/>
              </a:rPr>
              <a:t>Head of Retail and Real Estate</a:t>
            </a:r>
          </a:p>
          <a:p>
            <a:pPr>
              <a:spcBef>
                <a:spcPts val="0"/>
              </a:spcBef>
            </a:pPr>
            <a:endParaRPr lang="en-US" sz="800" dirty="0">
              <a:solidFill>
                <a:srgbClr val="525556"/>
              </a:solidFill>
              <a:latin typeface="Arial" panose="020B0604020202020204" pitchFamily="34" charset="0"/>
              <a:ea typeface="Open Sans" panose="020B0606030504020204" pitchFamily="34" charset="0"/>
              <a:cs typeface="Arial" panose="020B0604020202020204" pitchFamily="34" charset="0"/>
            </a:endParaRPr>
          </a:p>
          <a:p>
            <a:r>
              <a:rPr lang="en-US" sz="800" dirty="0">
                <a:solidFill>
                  <a:schemeClr val="accent1"/>
                </a:solidFill>
                <a:latin typeface="Arial" panose="020B0604020202020204" pitchFamily="34" charset="0"/>
                <a:ea typeface="Open Sans" panose="020B0606030504020204" pitchFamily="34" charset="0"/>
                <a:cs typeface="Arial" panose="020B0604020202020204" pitchFamily="34" charset="0"/>
              </a:rPr>
              <a:t>+43 699 15860418</a:t>
            </a:r>
          </a:p>
          <a:p>
            <a:r>
              <a:rPr lang="en-US" sz="800" dirty="0">
                <a:solidFill>
                  <a:schemeClr val="accent1"/>
                </a:solidFill>
                <a:latin typeface="Arial" panose="020B0604020202020204" pitchFamily="34" charset="0"/>
                <a:ea typeface="Open Sans" panose="020B0606030504020204" pitchFamily="34" charset="0"/>
                <a:cs typeface="Arial" panose="020B0604020202020204" pitchFamily="34" charset="0"/>
              </a:rPr>
              <a:t>i.delic@regioplan.eu</a:t>
            </a:r>
          </a:p>
        </p:txBody>
      </p:sp>
      <p:pic>
        <p:nvPicPr>
          <p:cNvPr id="22" name="Grafik 21">
            <a:extLst>
              <a:ext uri="{FF2B5EF4-FFF2-40B4-BE49-F238E27FC236}">
                <a16:creationId xmlns:a16="http://schemas.microsoft.com/office/drawing/2014/main" id="{719B38D6-0722-8842-8D8E-B805EC6708D3}"/>
              </a:ext>
            </a:extLst>
          </p:cNvPr>
          <p:cNvPicPr>
            <a:picLocks noChangeAspect="1"/>
          </p:cNvPicPr>
          <p:nvPr/>
        </p:nvPicPr>
        <p:blipFill>
          <a:blip r:embed="rId2" cstate="print">
            <a:extLst>
              <a:ext uri="{28A0092B-C50C-407E-A947-70E740481C1C}">
                <a14:useLocalDpi xmlns:a14="http://schemas.microsoft.com/office/drawing/2010/main" val="0"/>
              </a:ext>
            </a:extLst>
          </a:blip>
          <a:srcRect l="722" t="9468" r="-722" b="23608"/>
          <a:stretch/>
        </p:blipFill>
        <p:spPr>
          <a:xfrm>
            <a:off x="473219" y="1593587"/>
            <a:ext cx="1620000" cy="1626235"/>
          </a:xfrm>
          <a:prstGeom prst="rect">
            <a:avLst/>
          </a:prstGeom>
        </p:spPr>
      </p:pic>
      <p:sp>
        <p:nvSpPr>
          <p:cNvPr id="28" name="Rechteck 27">
            <a:extLst>
              <a:ext uri="{FF2B5EF4-FFF2-40B4-BE49-F238E27FC236}">
                <a16:creationId xmlns:a16="http://schemas.microsoft.com/office/drawing/2014/main" id="{CC15E01E-39AE-4749-A0C5-8F107D00EE71}"/>
              </a:ext>
            </a:extLst>
          </p:cNvPr>
          <p:cNvSpPr/>
          <p:nvPr/>
        </p:nvSpPr>
        <p:spPr>
          <a:xfrm>
            <a:off x="4277591" y="1563638"/>
            <a:ext cx="1764000" cy="27001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29" name="Text Placeholder 3">
            <a:extLst>
              <a:ext uri="{FF2B5EF4-FFF2-40B4-BE49-F238E27FC236}">
                <a16:creationId xmlns:a16="http://schemas.microsoft.com/office/drawing/2014/main" id="{0043B6C4-8EC3-0B48-947E-180680F4852D}"/>
              </a:ext>
            </a:extLst>
          </p:cNvPr>
          <p:cNvSpPr txBox="1">
            <a:spLocks/>
          </p:cNvSpPr>
          <p:nvPr/>
        </p:nvSpPr>
        <p:spPr>
          <a:xfrm>
            <a:off x="4393748" y="2257452"/>
            <a:ext cx="1529585" cy="899160"/>
          </a:xfrm>
          <a:prstGeom prst="rect">
            <a:avLst/>
          </a:prstGeom>
        </p:spPr>
        <p:txBody>
          <a:bodyPr vert="horz" lIns="0" tIns="0" rIns="0" bIns="0" rtlCol="0">
            <a:noAutofit/>
          </a:bodyPr>
          <a:lstStyle>
            <a:lvl1pPr marL="0" indent="0" algn="l" defTabSz="914400" rtl="0" eaLnBrk="1" latinLnBrk="0" hangingPunct="1">
              <a:spcBef>
                <a:spcPct val="20000"/>
              </a:spcBef>
              <a:buFontTx/>
              <a:buNone/>
              <a:defRPr sz="1100" kern="1200">
                <a:solidFill>
                  <a:schemeClr val="bg1"/>
                </a:solidFill>
                <a:latin typeface="Calibri"/>
                <a:ea typeface="+mn-ea"/>
                <a:cs typeface="Calibri"/>
              </a:defRPr>
            </a:lvl1pPr>
            <a:lvl2pPr marL="4572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2pPr>
            <a:lvl3pPr marL="9144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3pPr>
            <a:lvl4pPr marL="13716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4pPr>
            <a:lvl5pPr marL="18288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00" dirty="0">
                <a:solidFill>
                  <a:schemeClr val="tx1"/>
                </a:solidFill>
                <a:latin typeface="Arial" panose="020B0604020202020204" pitchFamily="34" charset="0"/>
                <a:ea typeface="Open Sans" panose="020B0606030504020204" pitchFamily="34" charset="0"/>
                <a:cs typeface="Arial" panose="020B0604020202020204" pitchFamily="34" charset="0"/>
              </a:rPr>
              <a:t>RegioPlan Consulting GmbH</a:t>
            </a:r>
          </a:p>
          <a:p>
            <a:r>
              <a:rPr lang="en-US" sz="900" dirty="0" err="1">
                <a:solidFill>
                  <a:schemeClr val="tx1"/>
                </a:solidFill>
                <a:latin typeface="Arial" panose="020B0604020202020204" pitchFamily="34" charset="0"/>
                <a:ea typeface="Open Sans" panose="020B0606030504020204" pitchFamily="34" charset="0"/>
                <a:cs typeface="Arial" panose="020B0604020202020204" pitchFamily="34" charset="0"/>
              </a:rPr>
              <a:t>Theobaldgasse</a:t>
            </a:r>
            <a:r>
              <a:rPr lang="en-US" sz="900" dirty="0">
                <a:solidFill>
                  <a:schemeClr val="tx1"/>
                </a:solidFill>
                <a:latin typeface="Arial" panose="020B0604020202020204" pitchFamily="34" charset="0"/>
                <a:ea typeface="Open Sans" panose="020B0606030504020204" pitchFamily="34" charset="0"/>
                <a:cs typeface="Arial" panose="020B0604020202020204" pitchFamily="34" charset="0"/>
              </a:rPr>
              <a:t> 8</a:t>
            </a:r>
          </a:p>
          <a:p>
            <a:r>
              <a:rPr lang="en-US" sz="900" dirty="0">
                <a:solidFill>
                  <a:schemeClr val="tx1"/>
                </a:solidFill>
                <a:latin typeface="Arial" panose="020B0604020202020204" pitchFamily="34" charset="0"/>
                <a:ea typeface="Open Sans" panose="020B0606030504020204" pitchFamily="34" charset="0"/>
                <a:cs typeface="Arial" panose="020B0604020202020204" pitchFamily="34" charset="0"/>
              </a:rPr>
              <a:t>1060 Wien</a:t>
            </a:r>
          </a:p>
          <a:p>
            <a:r>
              <a:rPr lang="en-US" sz="900" dirty="0">
                <a:solidFill>
                  <a:schemeClr val="tx1"/>
                </a:solidFill>
                <a:latin typeface="Arial" panose="020B0604020202020204" pitchFamily="34" charset="0"/>
                <a:ea typeface="Open Sans" panose="020B0606030504020204" pitchFamily="34" charset="0"/>
                <a:cs typeface="Arial" panose="020B0604020202020204" pitchFamily="34" charset="0"/>
              </a:rPr>
              <a:t>+43 1 586 04 53</a:t>
            </a:r>
          </a:p>
          <a:p>
            <a:r>
              <a:rPr lang="en-US" sz="900" dirty="0">
                <a:solidFill>
                  <a:schemeClr val="tx1"/>
                </a:solidFill>
                <a:latin typeface="Arial" panose="020B0604020202020204" pitchFamily="34" charset="0"/>
                <a:ea typeface="Open Sans" panose="020B0606030504020204" pitchFamily="34" charset="0"/>
                <a:cs typeface="Arial" panose="020B0604020202020204" pitchFamily="34" charset="0"/>
              </a:rPr>
              <a:t>office@regioplan.eu</a:t>
            </a:r>
          </a:p>
        </p:txBody>
      </p:sp>
      <p:pic>
        <p:nvPicPr>
          <p:cNvPr id="30" name="Picture 60" descr="http://www.watcodirekt.com/media/wysiwyg/Germany/Pictos_Buttons/LinkedIn.png">
            <a:hlinkClick r:id="rId3"/>
            <a:extLst>
              <a:ext uri="{FF2B5EF4-FFF2-40B4-BE49-F238E27FC236}">
                <a16:creationId xmlns:a16="http://schemas.microsoft.com/office/drawing/2014/main" id="{0B75DC5D-EF60-F840-B787-5C6C46F24745}"/>
              </a:ext>
            </a:extLst>
          </p:cNvPr>
          <p:cNvPicPr>
            <a:picLocks noChangeAspect="1" noChangeArrowheads="1"/>
          </p:cNvPicPr>
          <p:nvPr/>
        </p:nvPicPr>
        <p:blipFill>
          <a:blip r:embed="rId4" cstate="print">
            <a:biLevel thresh="50000"/>
            <a:extLst>
              <a:ext uri="{BEBA8EAE-BF5A-486C-A8C5-ECC9F3942E4B}">
                <a14:imgProps xmlns:a14="http://schemas.microsoft.com/office/drawing/2010/main">
                  <a14:imgLayer r:embed="rId5">
                    <a14:imgEffect>
                      <a14:colorTemperature colorTemp="1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93163" y="3824545"/>
            <a:ext cx="224086" cy="224086"/>
          </a:xfrm>
          <a:prstGeom prst="rect">
            <a:avLst/>
          </a:prstGeom>
          <a:noFill/>
        </p:spPr>
      </p:pic>
      <p:sp>
        <p:nvSpPr>
          <p:cNvPr id="31" name="Text Placeholder 3">
            <a:extLst>
              <a:ext uri="{FF2B5EF4-FFF2-40B4-BE49-F238E27FC236}">
                <a16:creationId xmlns:a16="http://schemas.microsoft.com/office/drawing/2014/main" id="{4FAF4E47-C4C3-1E42-A1A7-F5E2E898CF90}"/>
              </a:ext>
            </a:extLst>
          </p:cNvPr>
          <p:cNvSpPr txBox="1">
            <a:spLocks/>
          </p:cNvSpPr>
          <p:nvPr/>
        </p:nvSpPr>
        <p:spPr>
          <a:xfrm>
            <a:off x="4393163" y="3157286"/>
            <a:ext cx="1530170" cy="750247"/>
          </a:xfrm>
          <a:prstGeom prst="rect">
            <a:avLst/>
          </a:prstGeom>
        </p:spPr>
        <p:txBody>
          <a:bodyPr vert="horz" lIns="0" tIns="0" rIns="0" bIns="0" rtlCol="0">
            <a:noAutofit/>
          </a:bodyPr>
          <a:lstStyle>
            <a:lvl1pPr marL="0" indent="0" algn="l" defTabSz="914400" rtl="0" eaLnBrk="1" latinLnBrk="0" hangingPunct="1">
              <a:spcBef>
                <a:spcPct val="20000"/>
              </a:spcBef>
              <a:buFontTx/>
              <a:buNone/>
              <a:defRPr sz="1100" kern="1200">
                <a:solidFill>
                  <a:schemeClr val="bg1"/>
                </a:solidFill>
                <a:latin typeface="Calibri"/>
                <a:ea typeface="+mn-ea"/>
                <a:cs typeface="Calibri"/>
              </a:defRPr>
            </a:lvl1pPr>
            <a:lvl2pPr marL="4572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2pPr>
            <a:lvl3pPr marL="9144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3pPr>
            <a:lvl4pPr marL="13716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4pPr>
            <a:lvl5pPr marL="18288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900" dirty="0">
                <a:solidFill>
                  <a:schemeClr val="accent1"/>
                </a:solidFill>
                <a:latin typeface="Arial" panose="020B0604020202020204" pitchFamily="34" charset="0"/>
                <a:ea typeface="Open Sans" panose="020B0606030504020204" pitchFamily="34" charset="0"/>
                <a:cs typeface="Arial" panose="020B0604020202020204" pitchFamily="34" charset="0"/>
              </a:rPr>
              <a:t>www.regioplan.eu</a:t>
            </a:r>
          </a:p>
          <a:p>
            <a:r>
              <a:rPr lang="en-US" sz="900" dirty="0">
                <a:solidFill>
                  <a:schemeClr val="accent1"/>
                </a:solidFill>
                <a:latin typeface="Arial" panose="020B0604020202020204" pitchFamily="34" charset="0"/>
                <a:ea typeface="Open Sans" panose="020B0606030504020204" pitchFamily="34" charset="0"/>
                <a:cs typeface="Arial" panose="020B0604020202020204" pitchFamily="34" charset="0"/>
              </a:rPr>
              <a:t>www.retailsymposium.eu</a:t>
            </a:r>
          </a:p>
          <a:p>
            <a:r>
              <a:rPr lang="en-US" sz="900" dirty="0">
                <a:solidFill>
                  <a:schemeClr val="accent1"/>
                </a:solidFill>
                <a:latin typeface="Arial" panose="020B0604020202020204" pitchFamily="34" charset="0"/>
                <a:ea typeface="Open Sans" panose="020B0606030504020204" pitchFamily="34" charset="0"/>
                <a:cs typeface="Arial" panose="020B0604020202020204" pitchFamily="34" charset="0"/>
              </a:rPr>
              <a:t>www.citytagung.eu</a:t>
            </a:r>
          </a:p>
          <a:p>
            <a:endParaRPr lang="en-US" sz="900" dirty="0">
              <a:solidFill>
                <a:srgbClr val="E83946"/>
              </a:solidFill>
              <a:latin typeface="Arial" panose="020B0604020202020204" pitchFamily="34" charset="0"/>
              <a:ea typeface="Open Sans" panose="020B0606030504020204" pitchFamily="34" charset="0"/>
              <a:cs typeface="Arial" panose="020B0604020202020204" pitchFamily="34" charset="0"/>
            </a:endParaRPr>
          </a:p>
        </p:txBody>
      </p:sp>
      <p:pic>
        <p:nvPicPr>
          <p:cNvPr id="34" name="Picture 60" descr="http://www.watcodirekt.com/media/wysiwyg/Germany/Pictos_Buttons/LinkedIn.png">
            <a:hlinkClick r:id="rId6"/>
            <a:extLst>
              <a:ext uri="{FF2B5EF4-FFF2-40B4-BE49-F238E27FC236}">
                <a16:creationId xmlns:a16="http://schemas.microsoft.com/office/drawing/2014/main" id="{0B75DC5D-EF60-F840-B787-5C6C46F24745}"/>
              </a:ext>
            </a:extLst>
          </p:cNvPr>
          <p:cNvPicPr>
            <a:picLocks noChangeAspect="1" noChangeArrowheads="1"/>
          </p:cNvPicPr>
          <p:nvPr/>
        </p:nvPicPr>
        <p:blipFill>
          <a:blip r:embed="rId4" cstate="print">
            <a:biLevel thresh="50000"/>
            <a:extLst>
              <a:ext uri="{BEBA8EAE-BF5A-486C-A8C5-ECC9F3942E4B}">
                <a14:imgProps xmlns:a14="http://schemas.microsoft.com/office/drawing/2010/main">
                  <a14:imgLayer r:embed="rId5">
                    <a14:imgEffect>
                      <a14:colorTemperature colorTemp="1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57311" y="3077676"/>
            <a:ext cx="224086" cy="224086"/>
          </a:xfrm>
          <a:prstGeom prst="rect">
            <a:avLst/>
          </a:prstGeom>
          <a:noFill/>
        </p:spPr>
      </p:pic>
      <p:sp>
        <p:nvSpPr>
          <p:cNvPr id="18" name="Titel 1">
            <a:extLst>
              <a:ext uri="{FF2B5EF4-FFF2-40B4-BE49-F238E27FC236}">
                <a16:creationId xmlns:a16="http://schemas.microsoft.com/office/drawing/2014/main" id="{4A0202D9-EE9C-E640-93D1-6D9793CF428B}"/>
              </a:ext>
            </a:extLst>
          </p:cNvPr>
          <p:cNvSpPr txBox="1">
            <a:spLocks/>
          </p:cNvSpPr>
          <p:nvPr/>
        </p:nvSpPr>
        <p:spPr>
          <a:xfrm>
            <a:off x="492691" y="1041580"/>
            <a:ext cx="7560000" cy="360000"/>
          </a:xfrm>
          <a:prstGeom prst="rect">
            <a:avLst/>
          </a:prstGeom>
        </p:spPr>
        <p:txBody>
          <a:bodyPr wrap="none" lIns="0" tIns="0" rIns="0" bIns="0">
            <a:noAutofit/>
          </a:bodyPr>
          <a:lstStyle>
            <a:lvl1pPr algn="l" defTabSz="914400" rtl="0" eaLnBrk="1" latinLnBrk="0" hangingPunct="1">
              <a:spcBef>
                <a:spcPct val="0"/>
              </a:spcBef>
              <a:buNone/>
              <a:defRPr sz="2200" kern="1200">
                <a:solidFill>
                  <a:schemeClr val="tx1"/>
                </a:solidFill>
                <a:latin typeface="+mj-lt"/>
                <a:ea typeface="+mj-ea"/>
                <a:cs typeface="+mj-cs"/>
              </a:defRPr>
            </a:lvl1pPr>
          </a:lstStyle>
          <a:p>
            <a:r>
              <a:rPr lang="de-AT" sz="2100" dirty="0">
                <a:solidFill>
                  <a:srgbClr val="525556"/>
                </a:solidFill>
                <a:latin typeface="Arial" panose="020B0604020202020204" pitchFamily="34" charset="0"/>
                <a:ea typeface="Open Sans" panose="020B0606030504020204" pitchFamily="34" charset="0"/>
                <a:cs typeface="Arial" panose="020B0604020202020204" pitchFamily="34" charset="0"/>
              </a:rPr>
              <a:t>Wir freuen uns auf spannende Gespräche und Projekte!</a:t>
            </a:r>
          </a:p>
        </p:txBody>
      </p:sp>
      <p:sp>
        <p:nvSpPr>
          <p:cNvPr id="17" name="Rechteck 16">
            <a:extLst>
              <a:ext uri="{FF2B5EF4-FFF2-40B4-BE49-F238E27FC236}">
                <a16:creationId xmlns:a16="http://schemas.microsoft.com/office/drawing/2014/main" id="{8EC60066-8F36-6240-A423-4D165CC7CA5E}"/>
              </a:ext>
            </a:extLst>
          </p:cNvPr>
          <p:cNvSpPr/>
          <p:nvPr/>
        </p:nvSpPr>
        <p:spPr>
          <a:xfrm>
            <a:off x="2387630" y="3164059"/>
            <a:ext cx="1601928" cy="10996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 Placeholder 3">
            <a:extLst>
              <a:ext uri="{FF2B5EF4-FFF2-40B4-BE49-F238E27FC236}">
                <a16:creationId xmlns:a16="http://schemas.microsoft.com/office/drawing/2014/main" id="{9B8B5EFA-3493-9B42-89BC-A926EF3EAAEA}"/>
              </a:ext>
            </a:extLst>
          </p:cNvPr>
          <p:cNvSpPr txBox="1">
            <a:spLocks/>
          </p:cNvSpPr>
          <p:nvPr/>
        </p:nvSpPr>
        <p:spPr>
          <a:xfrm>
            <a:off x="2380901" y="3286488"/>
            <a:ext cx="1608658" cy="89916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1100" kern="1200">
                <a:solidFill>
                  <a:schemeClr val="bg1"/>
                </a:solidFill>
                <a:latin typeface="Calibri"/>
                <a:ea typeface="+mn-ea"/>
                <a:cs typeface="Calibri"/>
              </a:defRPr>
            </a:lvl1pPr>
            <a:lvl2pPr marL="4572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2pPr>
            <a:lvl3pPr marL="9144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3pPr>
            <a:lvl4pPr marL="13716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4pPr>
            <a:lvl5pPr marL="1828800" indent="0" algn="l" defTabSz="914400" rtl="0" eaLnBrk="1" latinLnBrk="0" hangingPunct="1">
              <a:spcBef>
                <a:spcPct val="20000"/>
              </a:spcBef>
              <a:buFontTx/>
              <a:buNone/>
              <a:defRPr sz="1100" kern="1200">
                <a:solidFill>
                  <a:schemeClr val="bg1">
                    <a:lumMod val="65000"/>
                  </a:schemeClr>
                </a:solidFill>
                <a:latin typeface="Calibri"/>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1" dirty="0">
                <a:solidFill>
                  <a:srgbClr val="525556"/>
                </a:solidFill>
                <a:latin typeface="Arial" panose="020B0604020202020204" pitchFamily="34" charset="0"/>
                <a:ea typeface="Open Sans" panose="020B0606030504020204" pitchFamily="34" charset="0"/>
                <a:cs typeface="Arial" panose="020B0604020202020204" pitchFamily="34" charset="0"/>
              </a:rPr>
              <a:t>Mag. MONIKA HOHENECKER</a:t>
            </a:r>
          </a:p>
          <a:p>
            <a:pPr>
              <a:spcBef>
                <a:spcPts val="0"/>
              </a:spcBef>
            </a:pPr>
            <a:r>
              <a:rPr lang="en-US" sz="800" dirty="0">
                <a:solidFill>
                  <a:srgbClr val="525556"/>
                </a:solidFill>
                <a:latin typeface="Arial" panose="020B0604020202020204" pitchFamily="34" charset="0"/>
                <a:ea typeface="Open Sans" panose="020B0606030504020204" pitchFamily="34" charset="0"/>
                <a:cs typeface="Arial" panose="020B0604020202020204" pitchFamily="34" charset="0"/>
              </a:rPr>
              <a:t>Head of Cities &amp; Municipalities</a:t>
            </a:r>
          </a:p>
          <a:p>
            <a:pPr>
              <a:spcBef>
                <a:spcPts val="0"/>
              </a:spcBef>
            </a:pPr>
            <a:endParaRPr lang="en-US" sz="800" dirty="0">
              <a:solidFill>
                <a:srgbClr val="525556"/>
              </a:solidFill>
              <a:latin typeface="Arial" panose="020B0604020202020204" pitchFamily="34" charset="0"/>
              <a:ea typeface="Open Sans" panose="020B0606030504020204" pitchFamily="34" charset="0"/>
              <a:cs typeface="Arial" panose="020B0604020202020204" pitchFamily="34" charset="0"/>
            </a:endParaRPr>
          </a:p>
          <a:p>
            <a:r>
              <a:rPr lang="en-US" sz="800" dirty="0">
                <a:solidFill>
                  <a:schemeClr val="accent1"/>
                </a:solidFill>
                <a:latin typeface="Arial" panose="020B0604020202020204" pitchFamily="34" charset="0"/>
                <a:ea typeface="Open Sans" panose="020B0606030504020204" pitchFamily="34" charset="0"/>
                <a:cs typeface="Arial" panose="020B0604020202020204" pitchFamily="34" charset="0"/>
              </a:rPr>
              <a:t>+43 699 15860414</a:t>
            </a:r>
          </a:p>
          <a:p>
            <a:r>
              <a:rPr lang="en-US" sz="800" dirty="0">
                <a:solidFill>
                  <a:schemeClr val="accent1"/>
                </a:solidFill>
                <a:latin typeface="Arial" panose="020B0604020202020204" pitchFamily="34" charset="0"/>
                <a:ea typeface="Open Sans" panose="020B0606030504020204" pitchFamily="34" charset="0"/>
                <a:cs typeface="Arial" panose="020B0604020202020204" pitchFamily="34" charset="0"/>
              </a:rPr>
              <a:t>m.hohenecker@regioplan.eu</a:t>
            </a:r>
          </a:p>
        </p:txBody>
      </p:sp>
      <p:pic>
        <p:nvPicPr>
          <p:cNvPr id="2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49" t="11444" r="849" b="21633"/>
          <a:stretch/>
        </p:blipFill>
        <p:spPr bwMode="auto">
          <a:xfrm>
            <a:off x="2369558" y="1563484"/>
            <a:ext cx="1620000" cy="1626234"/>
          </a:xfrm>
          <a:prstGeom prst="rect">
            <a:avLst/>
          </a:prstGeom>
          <a:extLst>
            <a:ext uri="{909E8E84-426E-40DD-AFC4-6F175D3DCCD1}">
              <a14:hiddenFill xmlns:a14="http://schemas.microsoft.com/office/drawing/2010/main">
                <a:solidFill>
                  <a:srgbClr val="FFFFFF"/>
                </a:solidFill>
              </a14:hiddenFill>
            </a:ext>
          </a:extLst>
        </p:spPr>
      </p:pic>
      <p:pic>
        <p:nvPicPr>
          <p:cNvPr id="23" name="Picture 60" descr="http://www.watcodirekt.com/media/wysiwyg/Germany/Pictos_Buttons/LinkedIn.png">
            <a:hlinkClick r:id="rId8"/>
            <a:extLst>
              <a:ext uri="{FF2B5EF4-FFF2-40B4-BE49-F238E27FC236}">
                <a16:creationId xmlns:a16="http://schemas.microsoft.com/office/drawing/2014/main" id="{0B75DC5D-EF60-F840-B787-5C6C46F24745}"/>
              </a:ext>
            </a:extLst>
          </p:cNvPr>
          <p:cNvPicPr>
            <a:picLocks noChangeAspect="1" noChangeArrowheads="1"/>
          </p:cNvPicPr>
          <p:nvPr/>
        </p:nvPicPr>
        <p:blipFill>
          <a:blip r:embed="rId4" cstate="print">
            <a:biLevel thresh="50000"/>
            <a:extLst>
              <a:ext uri="{BEBA8EAE-BF5A-486C-A8C5-ECC9F3942E4B}">
                <a14:imgProps xmlns:a14="http://schemas.microsoft.com/office/drawing/2010/main">
                  <a14:imgLayer r:embed="rId5">
                    <a14:imgEffect>
                      <a14:colorTemperature colorTemp="1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653650" y="3057993"/>
            <a:ext cx="224086" cy="224086"/>
          </a:xfrm>
          <a:prstGeom prst="rect">
            <a:avLst/>
          </a:prstGeom>
          <a:noFill/>
        </p:spPr>
      </p:pic>
    </p:spTree>
    <p:extLst>
      <p:ext uri="{BB962C8B-B14F-4D97-AF65-F5344CB8AC3E}">
        <p14:creationId xmlns:p14="http://schemas.microsoft.com/office/powerpoint/2010/main" val="60038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A0202D9-EE9C-E640-93D1-6D9793CF428B}"/>
              </a:ext>
            </a:extLst>
          </p:cNvPr>
          <p:cNvSpPr txBox="1">
            <a:spLocks/>
          </p:cNvSpPr>
          <p:nvPr/>
        </p:nvSpPr>
        <p:spPr>
          <a:xfrm>
            <a:off x="467544" y="451110"/>
            <a:ext cx="7560000" cy="360000"/>
          </a:xfrm>
          <a:prstGeom prst="rect">
            <a:avLst/>
          </a:prstGeom>
        </p:spPr>
        <p:txBody>
          <a:bodyPr wrap="none" lIns="0" tIns="0" rIns="0" bIns="0">
            <a:noAutofit/>
          </a:bodyPr>
          <a:lstStyle>
            <a:lvl1pPr algn="l" defTabSz="914400" rtl="0" eaLnBrk="1" latinLnBrk="0" hangingPunct="1">
              <a:spcBef>
                <a:spcPct val="0"/>
              </a:spcBef>
              <a:buNone/>
              <a:defRPr sz="2200" kern="1200">
                <a:solidFill>
                  <a:schemeClr val="tx1"/>
                </a:solidFill>
                <a:latin typeface="+mj-lt"/>
                <a:ea typeface="+mj-ea"/>
                <a:cs typeface="+mj-cs"/>
              </a:defRPr>
            </a:lvl1pPr>
          </a:lstStyle>
          <a:p>
            <a:r>
              <a:rPr lang="de-AT" sz="2100" dirty="0">
                <a:solidFill>
                  <a:srgbClr val="525556"/>
                </a:solidFill>
                <a:latin typeface="Arial" panose="020B0604020202020204" pitchFamily="34" charset="0"/>
                <a:ea typeface="Open Sans" panose="020B0606030504020204" pitchFamily="34" charset="0"/>
                <a:cs typeface="Arial" panose="020B0604020202020204" pitchFamily="34" charset="0"/>
              </a:rPr>
              <a:t>Leistungsportfolio RegioPlan</a:t>
            </a:r>
          </a:p>
        </p:txBody>
      </p:sp>
      <p:sp>
        <p:nvSpPr>
          <p:cNvPr id="24" name="Rechteck 23">
            <a:extLst>
              <a:ext uri="{FF2B5EF4-FFF2-40B4-BE49-F238E27FC236}">
                <a16:creationId xmlns:a16="http://schemas.microsoft.com/office/drawing/2014/main" id="{E04D8B78-642E-8643-B294-046F8C5DD0C5}"/>
              </a:ext>
            </a:extLst>
          </p:cNvPr>
          <p:cNvSpPr/>
          <p:nvPr/>
        </p:nvSpPr>
        <p:spPr>
          <a:xfrm rot="19431181">
            <a:off x="3147303" y="2009530"/>
            <a:ext cx="1436535" cy="551744"/>
          </a:xfrm>
          <a:prstGeom prst="rect">
            <a:avLst/>
          </a:prstGeom>
          <a:noFill/>
        </p:spPr>
        <p:txBody>
          <a:bodyPr wrap="none" lIns="91440" tIns="45720" rIns="91440" bIns="45720">
            <a:prstTxWarp prst="textArchUp">
              <a:avLst>
                <a:gd name="adj" fmla="val 10607091"/>
              </a:avLst>
            </a:prstTxWarp>
            <a:spAutoFit/>
          </a:bodyPr>
          <a:lstStyle/>
          <a:p>
            <a:pPr algn="ctr"/>
            <a:r>
              <a:rPr lang="de-DE" sz="1400" b="0" cap="none" spc="300" dirty="0">
                <a:ln w="18415" cmpd="sng">
                  <a:noFill/>
                  <a:prstDash val="solid"/>
                </a:ln>
                <a:solidFill>
                  <a:schemeClr val="bg1"/>
                </a:solidFill>
                <a:latin typeface="Arial" panose="020B0604020202020204" pitchFamily="34" charset="0"/>
                <a:cs typeface="Arial" panose="020B0604020202020204" pitchFamily="34" charset="0"/>
              </a:rPr>
              <a:t>Beratung</a:t>
            </a:r>
            <a:endParaRPr lang="de-DE" b="0" cap="none" spc="300" dirty="0">
              <a:ln w="18415" cmpd="sng">
                <a:noFill/>
                <a:prstDash val="solid"/>
              </a:ln>
              <a:solidFill>
                <a:schemeClr val="bg1"/>
              </a:solidFill>
              <a:latin typeface="Arial" panose="020B0604020202020204" pitchFamily="34" charset="0"/>
              <a:cs typeface="Arial" panose="020B0604020202020204" pitchFamily="34" charset="0"/>
            </a:endParaRPr>
          </a:p>
        </p:txBody>
      </p:sp>
      <p:sp>
        <p:nvSpPr>
          <p:cNvPr id="25" name="Rechteck 24">
            <a:extLst>
              <a:ext uri="{FF2B5EF4-FFF2-40B4-BE49-F238E27FC236}">
                <a16:creationId xmlns:a16="http://schemas.microsoft.com/office/drawing/2014/main" id="{8D161FEA-2CCC-1140-A57A-24BFBE52EAFB}"/>
              </a:ext>
            </a:extLst>
          </p:cNvPr>
          <p:cNvSpPr/>
          <p:nvPr/>
        </p:nvSpPr>
        <p:spPr>
          <a:xfrm rot="3416653">
            <a:off x="4272736" y="2171747"/>
            <a:ext cx="1716232" cy="766127"/>
          </a:xfrm>
          <a:prstGeom prst="rect">
            <a:avLst/>
          </a:prstGeom>
          <a:noFill/>
        </p:spPr>
        <p:txBody>
          <a:bodyPr wrap="none" lIns="91440" tIns="45720" rIns="91440" bIns="45720">
            <a:prstTxWarp prst="textArchUp">
              <a:avLst>
                <a:gd name="adj" fmla="val 10342107"/>
              </a:avLst>
            </a:prstTxWarp>
            <a:spAutoFit/>
          </a:bodyPr>
          <a:lstStyle/>
          <a:p>
            <a:pPr algn="ctr"/>
            <a:r>
              <a:rPr lang="de-DE" sz="1400" cap="none" spc="300" dirty="0">
                <a:ln w="18415" cmpd="sng">
                  <a:noFill/>
                  <a:prstDash val="solid"/>
                </a:ln>
                <a:solidFill>
                  <a:schemeClr val="bg1"/>
                </a:solidFill>
                <a:latin typeface="Arial" panose="020B0604020202020204" pitchFamily="34" charset="0"/>
                <a:cs typeface="Arial" panose="020B0604020202020204" pitchFamily="34" charset="0"/>
              </a:rPr>
              <a:t>Publikationen</a:t>
            </a:r>
          </a:p>
        </p:txBody>
      </p:sp>
      <p:sp>
        <p:nvSpPr>
          <p:cNvPr id="41" name="Shape 855">
            <a:extLst>
              <a:ext uri="{FF2B5EF4-FFF2-40B4-BE49-F238E27FC236}">
                <a16:creationId xmlns:a16="http://schemas.microsoft.com/office/drawing/2014/main" id="{6C9F6CD3-66EB-4249-8682-BD474BBB8C8D}"/>
              </a:ext>
            </a:extLst>
          </p:cNvPr>
          <p:cNvSpPr/>
          <p:nvPr/>
        </p:nvSpPr>
        <p:spPr>
          <a:xfrm>
            <a:off x="4514048" y="1874769"/>
            <a:ext cx="1430663" cy="250571"/>
          </a:xfrm>
          <a:custGeom>
            <a:avLst/>
            <a:gdLst/>
            <a:ahLst/>
            <a:cxnLst>
              <a:cxn ang="0">
                <a:pos x="wd2" y="hd2"/>
              </a:cxn>
              <a:cxn ang="5400000">
                <a:pos x="wd2" y="hd2"/>
              </a:cxn>
              <a:cxn ang="10800000">
                <a:pos x="wd2" y="hd2"/>
              </a:cxn>
              <a:cxn ang="16200000">
                <a:pos x="wd2" y="hd2"/>
              </a:cxn>
            </a:cxnLst>
            <a:rect l="0" t="0" r="r" b="b"/>
            <a:pathLst>
              <a:path w="21600" h="21600" extrusionOk="0">
                <a:moveTo>
                  <a:pt x="8108" y="21106"/>
                </a:moveTo>
                <a:cubicBezTo>
                  <a:pt x="5850" y="10121"/>
                  <a:pt x="3055" y="2864"/>
                  <a:pt x="0" y="1061"/>
                </a:cubicBezTo>
                <a:lnTo>
                  <a:pt x="0" y="0"/>
                </a:lnTo>
                <a:cubicBezTo>
                  <a:pt x="2997" y="1679"/>
                  <a:pt x="5805" y="8566"/>
                  <a:pt x="8145" y="19921"/>
                </a:cubicBezTo>
                <a:lnTo>
                  <a:pt x="11374" y="642"/>
                </a:lnTo>
                <a:lnTo>
                  <a:pt x="11374" y="420"/>
                </a:lnTo>
                <a:lnTo>
                  <a:pt x="21600" y="420"/>
                </a:lnTo>
                <a:lnTo>
                  <a:pt x="21600" y="1827"/>
                </a:lnTo>
                <a:lnTo>
                  <a:pt x="11502" y="1827"/>
                </a:lnTo>
                <a:lnTo>
                  <a:pt x="8191" y="21600"/>
                </a:lnTo>
                <a:lnTo>
                  <a:pt x="8108" y="21106"/>
                </a:lnTo>
              </a:path>
            </a:pathLst>
          </a:custGeom>
          <a:solidFill>
            <a:srgbClr val="52555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42" name="Shape 856">
            <a:extLst>
              <a:ext uri="{FF2B5EF4-FFF2-40B4-BE49-F238E27FC236}">
                <a16:creationId xmlns:a16="http://schemas.microsoft.com/office/drawing/2014/main" id="{5BB0F482-9F90-2D45-A9DA-DA0492C7AF2D}"/>
              </a:ext>
            </a:extLst>
          </p:cNvPr>
          <p:cNvSpPr/>
          <p:nvPr/>
        </p:nvSpPr>
        <p:spPr>
          <a:xfrm>
            <a:off x="2884204" y="3655502"/>
            <a:ext cx="1430663" cy="250571"/>
          </a:xfrm>
          <a:custGeom>
            <a:avLst/>
            <a:gdLst/>
            <a:ahLst/>
            <a:cxnLst>
              <a:cxn ang="0">
                <a:pos x="wd2" y="hd2"/>
              </a:cxn>
              <a:cxn ang="5400000">
                <a:pos x="wd2" y="hd2"/>
              </a:cxn>
              <a:cxn ang="10800000">
                <a:pos x="wd2" y="hd2"/>
              </a:cxn>
              <a:cxn ang="16200000">
                <a:pos x="wd2" y="hd2"/>
              </a:cxn>
            </a:cxnLst>
            <a:rect l="0" t="0" r="r" b="b"/>
            <a:pathLst>
              <a:path w="21600" h="21600" extrusionOk="0">
                <a:moveTo>
                  <a:pt x="13492" y="494"/>
                </a:moveTo>
                <a:cubicBezTo>
                  <a:pt x="15754" y="11479"/>
                  <a:pt x="18549" y="18736"/>
                  <a:pt x="21600" y="20539"/>
                </a:cubicBezTo>
                <a:lnTo>
                  <a:pt x="21600" y="21600"/>
                </a:lnTo>
                <a:cubicBezTo>
                  <a:pt x="18607" y="19921"/>
                  <a:pt x="15800" y="13034"/>
                  <a:pt x="13459" y="1679"/>
                </a:cubicBezTo>
                <a:lnTo>
                  <a:pt x="10230" y="20958"/>
                </a:lnTo>
                <a:lnTo>
                  <a:pt x="10230" y="21180"/>
                </a:lnTo>
                <a:lnTo>
                  <a:pt x="0" y="21180"/>
                </a:lnTo>
                <a:lnTo>
                  <a:pt x="0" y="19773"/>
                </a:lnTo>
                <a:lnTo>
                  <a:pt x="10102" y="19773"/>
                </a:lnTo>
                <a:lnTo>
                  <a:pt x="13409" y="0"/>
                </a:lnTo>
                <a:lnTo>
                  <a:pt x="13492" y="494"/>
                </a:lnTo>
              </a:path>
            </a:pathLst>
          </a:custGeom>
          <a:solidFill>
            <a:srgbClr val="52555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43" name="Shape 857">
            <a:extLst>
              <a:ext uri="{FF2B5EF4-FFF2-40B4-BE49-F238E27FC236}">
                <a16:creationId xmlns:a16="http://schemas.microsoft.com/office/drawing/2014/main" id="{6211B97F-418A-CA4D-AF97-8B6FB1ED24B3}"/>
              </a:ext>
            </a:extLst>
          </p:cNvPr>
          <p:cNvSpPr/>
          <p:nvPr/>
        </p:nvSpPr>
        <p:spPr>
          <a:xfrm>
            <a:off x="5191543" y="2241745"/>
            <a:ext cx="1446335" cy="57832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333" y="21600"/>
                </a:lnTo>
                <a:lnTo>
                  <a:pt x="3333" y="21301"/>
                </a:lnTo>
                <a:cubicBezTo>
                  <a:pt x="3030" y="13379"/>
                  <a:pt x="1834" y="6139"/>
                  <a:pt x="0" y="331"/>
                </a:cubicBezTo>
                <a:lnTo>
                  <a:pt x="127" y="0"/>
                </a:lnTo>
                <a:cubicBezTo>
                  <a:pt x="2030" y="6022"/>
                  <a:pt x="3181" y="13250"/>
                  <a:pt x="3492" y="21002"/>
                </a:cubicBezTo>
                <a:lnTo>
                  <a:pt x="21600" y="21002"/>
                </a:lnTo>
                <a:lnTo>
                  <a:pt x="21600" y="21600"/>
                </a:lnTo>
              </a:path>
            </a:pathLst>
          </a:custGeom>
          <a:solidFill>
            <a:srgbClr val="E8394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44" name="Shape 858">
            <a:extLst>
              <a:ext uri="{FF2B5EF4-FFF2-40B4-BE49-F238E27FC236}">
                <a16:creationId xmlns:a16="http://schemas.microsoft.com/office/drawing/2014/main" id="{091FB600-B8DC-9F4F-B7D9-CF135F9A7039}"/>
              </a:ext>
            </a:extLst>
          </p:cNvPr>
          <p:cNvSpPr/>
          <p:nvPr/>
        </p:nvSpPr>
        <p:spPr>
          <a:xfrm>
            <a:off x="3770252" y="1597104"/>
            <a:ext cx="553054" cy="537484"/>
          </a:xfrm>
          <a:custGeom>
            <a:avLst/>
            <a:gdLst/>
            <a:ahLst/>
            <a:cxnLst>
              <a:cxn ang="0">
                <a:pos x="wd2" y="hd2"/>
              </a:cxn>
              <a:cxn ang="5400000">
                <a:pos x="wd2" y="hd2"/>
              </a:cxn>
              <a:cxn ang="10800000">
                <a:pos x="wd2" y="hd2"/>
              </a:cxn>
              <a:cxn ang="16200000">
                <a:pos x="wd2" y="hd2"/>
              </a:cxn>
            </a:cxnLst>
            <a:rect l="0" t="0" r="r" b="b"/>
            <a:pathLst>
              <a:path w="21600" h="21600" extrusionOk="0">
                <a:moveTo>
                  <a:pt x="20992" y="12168"/>
                </a:moveTo>
                <a:lnTo>
                  <a:pt x="20992" y="0"/>
                </a:lnTo>
                <a:lnTo>
                  <a:pt x="21600" y="0"/>
                </a:lnTo>
                <a:lnTo>
                  <a:pt x="21600" y="12609"/>
                </a:lnTo>
                <a:lnTo>
                  <a:pt x="21291" y="12609"/>
                </a:lnTo>
                <a:cubicBezTo>
                  <a:pt x="13372" y="13415"/>
                  <a:pt x="6147" y="16658"/>
                  <a:pt x="331" y="21600"/>
                </a:cubicBezTo>
                <a:lnTo>
                  <a:pt x="0" y="21258"/>
                </a:lnTo>
                <a:cubicBezTo>
                  <a:pt x="6030" y="16128"/>
                  <a:pt x="13255" y="13006"/>
                  <a:pt x="20992" y="12168"/>
                </a:cubicBezTo>
              </a:path>
            </a:pathLst>
          </a:custGeom>
          <a:solidFill>
            <a:srgbClr val="E8394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45" name="Shape 859">
            <a:extLst>
              <a:ext uri="{FF2B5EF4-FFF2-40B4-BE49-F238E27FC236}">
                <a16:creationId xmlns:a16="http://schemas.microsoft.com/office/drawing/2014/main" id="{F992BF6F-26D6-C149-B875-66F302BD3B83}"/>
              </a:ext>
            </a:extLst>
          </p:cNvPr>
          <p:cNvSpPr/>
          <p:nvPr/>
        </p:nvSpPr>
        <p:spPr>
          <a:xfrm>
            <a:off x="2740749" y="2020357"/>
            <a:ext cx="901446" cy="801448"/>
          </a:xfrm>
          <a:custGeom>
            <a:avLst/>
            <a:gdLst/>
            <a:ahLst/>
            <a:cxnLst>
              <a:cxn ang="0">
                <a:pos x="wd2" y="hd2"/>
              </a:cxn>
              <a:cxn ang="5400000">
                <a:pos x="wd2" y="hd2"/>
              </a:cxn>
              <a:cxn ang="10800000">
                <a:pos x="wd2" y="hd2"/>
              </a:cxn>
              <a:cxn ang="16200000">
                <a:pos x="wd2" y="hd2"/>
              </a:cxn>
            </a:cxnLst>
            <a:rect l="0" t="0" r="r" b="b"/>
            <a:pathLst>
              <a:path w="21600" h="21600" extrusionOk="0">
                <a:moveTo>
                  <a:pt x="21161" y="6407"/>
                </a:moveTo>
                <a:lnTo>
                  <a:pt x="16100" y="431"/>
                </a:lnTo>
                <a:lnTo>
                  <a:pt x="0" y="431"/>
                </a:lnTo>
                <a:lnTo>
                  <a:pt x="0" y="0"/>
                </a:lnTo>
                <a:lnTo>
                  <a:pt x="16225" y="0"/>
                </a:lnTo>
                <a:lnTo>
                  <a:pt x="16225" y="154"/>
                </a:lnTo>
                <a:lnTo>
                  <a:pt x="16303" y="62"/>
                </a:lnTo>
                <a:lnTo>
                  <a:pt x="21600" y="6299"/>
                </a:lnTo>
                <a:lnTo>
                  <a:pt x="21476" y="6453"/>
                </a:lnTo>
                <a:lnTo>
                  <a:pt x="21495" y="6476"/>
                </a:lnTo>
                <a:cubicBezTo>
                  <a:pt x="18555" y="10688"/>
                  <a:pt x="16630" y="15909"/>
                  <a:pt x="16153" y="21600"/>
                </a:cubicBezTo>
                <a:lnTo>
                  <a:pt x="15878" y="21600"/>
                </a:lnTo>
                <a:cubicBezTo>
                  <a:pt x="16316" y="16017"/>
                  <a:pt x="18149" y="10781"/>
                  <a:pt x="21161" y="6407"/>
                </a:cubicBezTo>
              </a:path>
            </a:pathLst>
          </a:custGeom>
          <a:solidFill>
            <a:srgbClr val="52555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46" name="Shape 860">
            <a:extLst>
              <a:ext uri="{FF2B5EF4-FFF2-40B4-BE49-F238E27FC236}">
                <a16:creationId xmlns:a16="http://schemas.microsoft.com/office/drawing/2014/main" id="{5AC14F1E-5487-2449-9715-E1FC065EA256}"/>
              </a:ext>
            </a:extLst>
          </p:cNvPr>
          <p:cNvSpPr/>
          <p:nvPr/>
        </p:nvSpPr>
        <p:spPr>
          <a:xfrm>
            <a:off x="2599705" y="2975695"/>
            <a:ext cx="1036463" cy="57832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953" y="0"/>
                </a:lnTo>
                <a:lnTo>
                  <a:pt x="16953" y="299"/>
                </a:lnTo>
                <a:cubicBezTo>
                  <a:pt x="17375" y="8221"/>
                  <a:pt x="19043" y="15461"/>
                  <a:pt x="21600" y="21269"/>
                </a:cubicBezTo>
                <a:lnTo>
                  <a:pt x="21423" y="21600"/>
                </a:lnTo>
                <a:cubicBezTo>
                  <a:pt x="18770" y="15578"/>
                  <a:pt x="17164" y="8350"/>
                  <a:pt x="16731" y="598"/>
                </a:cubicBezTo>
                <a:lnTo>
                  <a:pt x="0" y="598"/>
                </a:lnTo>
                <a:lnTo>
                  <a:pt x="0" y="0"/>
                </a:lnTo>
              </a:path>
            </a:pathLst>
          </a:custGeom>
          <a:solidFill>
            <a:srgbClr val="E8394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47" name="Shape 861">
            <a:extLst>
              <a:ext uri="{FF2B5EF4-FFF2-40B4-BE49-F238E27FC236}">
                <a16:creationId xmlns:a16="http://schemas.microsoft.com/office/drawing/2014/main" id="{9ACB3A3A-FB4B-1243-980B-0B07D6FF4ECF}"/>
              </a:ext>
            </a:extLst>
          </p:cNvPr>
          <p:cNvSpPr/>
          <p:nvPr/>
        </p:nvSpPr>
        <p:spPr>
          <a:xfrm>
            <a:off x="5186721" y="2984118"/>
            <a:ext cx="1160630" cy="801449"/>
          </a:xfrm>
          <a:custGeom>
            <a:avLst/>
            <a:gdLst/>
            <a:ahLst/>
            <a:cxnLst>
              <a:cxn ang="0">
                <a:pos x="wd2" y="hd2"/>
              </a:cxn>
              <a:cxn ang="5400000">
                <a:pos x="wd2" y="hd2"/>
              </a:cxn>
              <a:cxn ang="10800000">
                <a:pos x="wd2" y="hd2"/>
              </a:cxn>
              <a:cxn ang="16200000">
                <a:pos x="wd2" y="hd2"/>
              </a:cxn>
            </a:cxnLst>
            <a:rect l="0" t="0" r="r" b="b"/>
            <a:pathLst>
              <a:path w="21600" h="21600" extrusionOk="0">
                <a:moveTo>
                  <a:pt x="4277" y="21146"/>
                </a:moveTo>
                <a:lnTo>
                  <a:pt x="4277" y="21169"/>
                </a:lnTo>
                <a:lnTo>
                  <a:pt x="21600" y="21169"/>
                </a:lnTo>
                <a:lnTo>
                  <a:pt x="21600" y="21600"/>
                </a:lnTo>
                <a:lnTo>
                  <a:pt x="4120" y="21600"/>
                </a:lnTo>
                <a:lnTo>
                  <a:pt x="4120" y="21538"/>
                </a:lnTo>
                <a:lnTo>
                  <a:pt x="0" y="15301"/>
                </a:lnTo>
                <a:lnTo>
                  <a:pt x="102" y="15147"/>
                </a:lnTo>
                <a:lnTo>
                  <a:pt x="86" y="15124"/>
                </a:lnTo>
                <a:cubicBezTo>
                  <a:pt x="2370" y="10912"/>
                  <a:pt x="3860" y="5691"/>
                  <a:pt x="4237" y="0"/>
                </a:cubicBezTo>
                <a:lnTo>
                  <a:pt x="4450" y="0"/>
                </a:lnTo>
                <a:cubicBezTo>
                  <a:pt x="4104" y="5583"/>
                  <a:pt x="2685" y="10819"/>
                  <a:pt x="346" y="15193"/>
                </a:cubicBezTo>
                <a:lnTo>
                  <a:pt x="4277" y="21146"/>
                </a:lnTo>
              </a:path>
            </a:pathLst>
          </a:custGeom>
          <a:solidFill>
            <a:srgbClr val="52555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48" name="Shape 862">
            <a:extLst>
              <a:ext uri="{FF2B5EF4-FFF2-40B4-BE49-F238E27FC236}">
                <a16:creationId xmlns:a16="http://schemas.microsoft.com/office/drawing/2014/main" id="{8ABDFC8A-87B0-2540-85C7-665867A1BC9D}"/>
              </a:ext>
            </a:extLst>
          </p:cNvPr>
          <p:cNvSpPr/>
          <p:nvPr/>
        </p:nvSpPr>
        <p:spPr>
          <a:xfrm>
            <a:off x="4499583" y="3655502"/>
            <a:ext cx="553054" cy="559416"/>
          </a:xfrm>
          <a:custGeom>
            <a:avLst/>
            <a:gdLst/>
            <a:ahLst/>
            <a:cxnLst>
              <a:cxn ang="0">
                <a:pos x="wd2" y="hd2"/>
              </a:cxn>
              <a:cxn ang="5400000">
                <a:pos x="wd2" y="hd2"/>
              </a:cxn>
              <a:cxn ang="10800000">
                <a:pos x="wd2" y="hd2"/>
              </a:cxn>
              <a:cxn ang="16200000">
                <a:pos x="wd2" y="hd2"/>
              </a:cxn>
            </a:cxnLst>
            <a:rect l="0" t="0" r="r" b="b"/>
            <a:pathLst>
              <a:path w="21600" h="21600" extrusionOk="0">
                <a:moveTo>
                  <a:pt x="598" y="9432"/>
                </a:moveTo>
                <a:lnTo>
                  <a:pt x="598" y="21600"/>
                </a:lnTo>
                <a:lnTo>
                  <a:pt x="0" y="21600"/>
                </a:lnTo>
                <a:lnTo>
                  <a:pt x="0" y="8991"/>
                </a:lnTo>
                <a:lnTo>
                  <a:pt x="299" y="8991"/>
                </a:lnTo>
                <a:cubicBezTo>
                  <a:pt x="8221" y="8185"/>
                  <a:pt x="15450" y="4953"/>
                  <a:pt x="21269" y="0"/>
                </a:cubicBezTo>
                <a:lnTo>
                  <a:pt x="21600" y="342"/>
                </a:lnTo>
                <a:cubicBezTo>
                  <a:pt x="15578" y="5483"/>
                  <a:pt x="8339" y="8594"/>
                  <a:pt x="598" y="9432"/>
                </a:cubicBezTo>
              </a:path>
            </a:pathLst>
          </a:custGeom>
          <a:solidFill>
            <a:srgbClr val="E8394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49" name="Shape 863">
            <a:extLst>
              <a:ext uri="{FF2B5EF4-FFF2-40B4-BE49-F238E27FC236}">
                <a16:creationId xmlns:a16="http://schemas.microsoft.com/office/drawing/2014/main" id="{FC72CA68-067A-E749-A05D-7627513B05B4}"/>
              </a:ext>
            </a:extLst>
          </p:cNvPr>
          <p:cNvSpPr/>
          <p:nvPr/>
        </p:nvSpPr>
        <p:spPr>
          <a:xfrm>
            <a:off x="3399463" y="2241745"/>
            <a:ext cx="331242" cy="594785"/>
          </a:xfrm>
          <a:custGeom>
            <a:avLst/>
            <a:gdLst/>
            <a:ahLst/>
            <a:cxnLst>
              <a:cxn ang="0">
                <a:pos x="wd2" y="hd2"/>
              </a:cxn>
              <a:cxn ang="5400000">
                <a:pos x="wd2" y="hd2"/>
              </a:cxn>
              <a:cxn ang="10800000">
                <a:pos x="wd2" y="hd2"/>
              </a:cxn>
              <a:cxn ang="16200000">
                <a:pos x="wd2" y="hd2"/>
              </a:cxn>
            </a:cxnLst>
            <a:rect l="0" t="0" r="r" b="b"/>
            <a:pathLst>
              <a:path w="21600" h="21600" extrusionOk="0">
                <a:moveTo>
                  <a:pt x="21600" y="3354"/>
                </a:moveTo>
                <a:cubicBezTo>
                  <a:pt x="14566" y="8385"/>
                  <a:pt x="10008" y="14680"/>
                  <a:pt x="8886" y="21600"/>
                </a:cubicBezTo>
                <a:lnTo>
                  <a:pt x="0" y="21091"/>
                </a:lnTo>
                <a:cubicBezTo>
                  <a:pt x="0" y="21091"/>
                  <a:pt x="659" y="8184"/>
                  <a:pt x="14815" y="0"/>
                </a:cubicBezTo>
                <a:lnTo>
                  <a:pt x="21600" y="3354"/>
                </a:lnTo>
              </a:path>
            </a:pathLst>
          </a:custGeom>
          <a:solidFill>
            <a:srgbClr val="52555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50" name="Shape 864">
            <a:extLst>
              <a:ext uri="{FF2B5EF4-FFF2-40B4-BE49-F238E27FC236}">
                <a16:creationId xmlns:a16="http://schemas.microsoft.com/office/drawing/2014/main" id="{16730240-0861-D941-A684-00E511DBDED8}"/>
              </a:ext>
            </a:extLst>
          </p:cNvPr>
          <p:cNvSpPr/>
          <p:nvPr/>
        </p:nvSpPr>
        <p:spPr>
          <a:xfrm>
            <a:off x="3399260" y="2958572"/>
            <a:ext cx="330036" cy="598333"/>
          </a:xfrm>
          <a:custGeom>
            <a:avLst/>
            <a:gdLst/>
            <a:ahLst/>
            <a:cxnLst>
              <a:cxn ang="0">
                <a:pos x="wd2" y="hd2"/>
              </a:cxn>
              <a:cxn ang="5400000">
                <a:pos x="wd2" y="hd2"/>
              </a:cxn>
              <a:cxn ang="10800000">
                <a:pos x="wd2" y="hd2"/>
              </a:cxn>
              <a:cxn ang="16200000">
                <a:pos x="wd2" y="hd2"/>
              </a:cxn>
            </a:cxnLst>
            <a:rect l="0" t="0" r="r" b="b"/>
            <a:pathLst>
              <a:path w="21600" h="21600" extrusionOk="0">
                <a:moveTo>
                  <a:pt x="8923" y="0"/>
                </a:moveTo>
                <a:cubicBezTo>
                  <a:pt x="10085" y="6871"/>
                  <a:pt x="14626" y="13099"/>
                  <a:pt x="21600" y="18127"/>
                </a:cubicBezTo>
                <a:lnTo>
                  <a:pt x="14591" y="21600"/>
                </a:lnTo>
                <a:cubicBezTo>
                  <a:pt x="14591" y="21600"/>
                  <a:pt x="1359" y="13528"/>
                  <a:pt x="0" y="547"/>
                </a:cubicBezTo>
                <a:lnTo>
                  <a:pt x="8923" y="0"/>
                </a:lnTo>
              </a:path>
            </a:pathLst>
          </a:custGeom>
          <a:solidFill>
            <a:srgbClr val="E8394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51" name="Shape 865">
            <a:extLst>
              <a:ext uri="{FF2B5EF4-FFF2-40B4-BE49-F238E27FC236}">
                <a16:creationId xmlns:a16="http://schemas.microsoft.com/office/drawing/2014/main" id="{7775B12C-6D1A-9E42-A4F0-5474C9194A3A}"/>
              </a:ext>
            </a:extLst>
          </p:cNvPr>
          <p:cNvSpPr/>
          <p:nvPr/>
        </p:nvSpPr>
        <p:spPr>
          <a:xfrm>
            <a:off x="3770252" y="3548417"/>
            <a:ext cx="559082" cy="350187"/>
          </a:xfrm>
          <a:custGeom>
            <a:avLst/>
            <a:gdLst/>
            <a:ahLst/>
            <a:cxnLst>
              <a:cxn ang="0">
                <a:pos x="wd2" y="hd2"/>
              </a:cxn>
              <a:cxn ang="5400000">
                <a:pos x="wd2" y="hd2"/>
              </a:cxn>
              <a:cxn ang="10800000">
                <a:pos x="wd2" y="hd2"/>
              </a:cxn>
              <a:cxn ang="16200000">
                <a:pos x="wd2" y="hd2"/>
              </a:cxn>
            </a:cxnLst>
            <a:rect l="0" t="0" r="r" b="b"/>
            <a:pathLst>
              <a:path w="21600" h="21220" extrusionOk="0">
                <a:moveTo>
                  <a:pt x="3445" y="0"/>
                </a:moveTo>
                <a:cubicBezTo>
                  <a:pt x="8468" y="6790"/>
                  <a:pt x="14721" y="11242"/>
                  <a:pt x="21600" y="12264"/>
                </a:cubicBezTo>
                <a:lnTo>
                  <a:pt x="21059" y="21219"/>
                </a:lnTo>
                <a:cubicBezTo>
                  <a:pt x="21059" y="21219"/>
                  <a:pt x="10652" y="21600"/>
                  <a:pt x="0" y="6790"/>
                </a:cubicBezTo>
                <a:lnTo>
                  <a:pt x="3445" y="0"/>
                </a:lnTo>
              </a:path>
            </a:pathLst>
          </a:custGeom>
          <a:solidFill>
            <a:srgbClr val="52555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52" name="Shape 866">
            <a:extLst>
              <a:ext uri="{FF2B5EF4-FFF2-40B4-BE49-F238E27FC236}">
                <a16:creationId xmlns:a16="http://schemas.microsoft.com/office/drawing/2014/main" id="{760B6728-E621-0046-A806-A6BC08059206}"/>
              </a:ext>
            </a:extLst>
          </p:cNvPr>
          <p:cNvSpPr/>
          <p:nvPr/>
        </p:nvSpPr>
        <p:spPr>
          <a:xfrm>
            <a:off x="4487528" y="3552028"/>
            <a:ext cx="565109" cy="341334"/>
          </a:xfrm>
          <a:custGeom>
            <a:avLst/>
            <a:gdLst/>
            <a:ahLst/>
            <a:cxnLst>
              <a:cxn ang="0">
                <a:pos x="wd2" y="hd2"/>
              </a:cxn>
              <a:cxn ang="5400000">
                <a:pos x="wd2" y="hd2"/>
              </a:cxn>
              <a:cxn ang="10800000">
                <a:pos x="wd2" y="hd2"/>
              </a:cxn>
              <a:cxn ang="16200000">
                <a:pos x="wd2" y="hd2"/>
              </a:cxn>
            </a:cxnLst>
            <a:rect l="0" t="0" r="r" b="b"/>
            <a:pathLst>
              <a:path w="21600" h="21600" extrusionOk="0">
                <a:moveTo>
                  <a:pt x="0" y="12663"/>
                </a:moveTo>
                <a:cubicBezTo>
                  <a:pt x="6920" y="11632"/>
                  <a:pt x="13247" y="7037"/>
                  <a:pt x="18310" y="0"/>
                </a:cubicBezTo>
                <a:lnTo>
                  <a:pt x="21600" y="6838"/>
                </a:lnTo>
                <a:cubicBezTo>
                  <a:pt x="13692" y="20623"/>
                  <a:pt x="456" y="21600"/>
                  <a:pt x="456" y="21600"/>
                </a:cubicBezTo>
                <a:lnTo>
                  <a:pt x="0" y="12663"/>
                </a:lnTo>
              </a:path>
            </a:pathLst>
          </a:custGeom>
          <a:solidFill>
            <a:srgbClr val="E8394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53" name="Shape 867">
            <a:extLst>
              <a:ext uri="{FF2B5EF4-FFF2-40B4-BE49-F238E27FC236}">
                <a16:creationId xmlns:a16="http://schemas.microsoft.com/office/drawing/2014/main" id="{20A43DF5-4FD6-FC4B-A408-F36374C64EFD}"/>
              </a:ext>
            </a:extLst>
          </p:cNvPr>
          <p:cNvSpPr/>
          <p:nvPr/>
        </p:nvSpPr>
        <p:spPr>
          <a:xfrm>
            <a:off x="5077021" y="2969679"/>
            <a:ext cx="336064" cy="582106"/>
          </a:xfrm>
          <a:custGeom>
            <a:avLst/>
            <a:gdLst/>
            <a:ahLst/>
            <a:cxnLst>
              <a:cxn ang="0">
                <a:pos x="wd2" y="hd2"/>
              </a:cxn>
              <a:cxn ang="5400000">
                <a:pos x="wd2" y="hd2"/>
              </a:cxn>
              <a:cxn ang="10800000">
                <a:pos x="wd2" y="hd2"/>
              </a:cxn>
              <a:cxn ang="16200000">
                <a:pos x="wd2" y="hd2"/>
              </a:cxn>
            </a:cxnLst>
            <a:rect l="0" t="0" r="r" b="b"/>
            <a:pathLst>
              <a:path w="21600" h="21600" extrusionOk="0">
                <a:moveTo>
                  <a:pt x="12626" y="0"/>
                </a:moveTo>
                <a:lnTo>
                  <a:pt x="21600" y="541"/>
                </a:lnTo>
                <a:cubicBezTo>
                  <a:pt x="21196" y="12655"/>
                  <a:pt x="6972" y="21600"/>
                  <a:pt x="6972" y="21600"/>
                </a:cubicBezTo>
                <a:lnTo>
                  <a:pt x="0" y="18071"/>
                </a:lnTo>
                <a:cubicBezTo>
                  <a:pt x="6937" y="13079"/>
                  <a:pt x="11485" y="6857"/>
                  <a:pt x="12626" y="0"/>
                </a:cubicBezTo>
              </a:path>
            </a:pathLst>
          </a:custGeom>
          <a:solidFill>
            <a:srgbClr val="52555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54" name="Shape 868">
            <a:extLst>
              <a:ext uri="{FF2B5EF4-FFF2-40B4-BE49-F238E27FC236}">
                <a16:creationId xmlns:a16="http://schemas.microsoft.com/office/drawing/2014/main" id="{95986AFB-1FBA-054F-8804-2D0A5D176EA7}"/>
              </a:ext>
            </a:extLst>
          </p:cNvPr>
          <p:cNvSpPr/>
          <p:nvPr/>
        </p:nvSpPr>
        <p:spPr>
          <a:xfrm>
            <a:off x="5097059" y="2229413"/>
            <a:ext cx="330036" cy="602860"/>
          </a:xfrm>
          <a:custGeom>
            <a:avLst/>
            <a:gdLst/>
            <a:ahLst/>
            <a:cxnLst>
              <a:cxn ang="0">
                <a:pos x="wd2" y="hd2"/>
              </a:cxn>
              <a:cxn ang="5400000">
                <a:pos x="wd2" y="hd2"/>
              </a:cxn>
              <a:cxn ang="10800000">
                <a:pos x="wd2" y="hd2"/>
              </a:cxn>
              <a:cxn ang="16200000">
                <a:pos x="wd2" y="hd2"/>
              </a:cxn>
            </a:cxnLst>
            <a:rect l="0" t="0" r="r" b="b"/>
            <a:pathLst>
              <a:path w="21600" h="21600" extrusionOk="0">
                <a:moveTo>
                  <a:pt x="12463" y="21600"/>
                </a:moveTo>
                <a:cubicBezTo>
                  <a:pt x="11444" y="14718"/>
                  <a:pt x="6902" y="8441"/>
                  <a:pt x="0" y="3383"/>
                </a:cubicBezTo>
                <a:lnTo>
                  <a:pt x="7009" y="0"/>
                </a:lnTo>
                <a:cubicBezTo>
                  <a:pt x="21493" y="9363"/>
                  <a:pt x="21600" y="21123"/>
                  <a:pt x="21600" y="21123"/>
                </a:cubicBezTo>
                <a:lnTo>
                  <a:pt x="12463" y="21600"/>
                </a:lnTo>
              </a:path>
            </a:pathLst>
          </a:custGeom>
          <a:solidFill>
            <a:srgbClr val="E8394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55" name="Shape 869">
            <a:extLst>
              <a:ext uri="{FF2B5EF4-FFF2-40B4-BE49-F238E27FC236}">
                <a16:creationId xmlns:a16="http://schemas.microsoft.com/office/drawing/2014/main" id="{2E09D9D1-D9A2-C848-9D97-326ABC5CBA30}"/>
              </a:ext>
            </a:extLst>
          </p:cNvPr>
          <p:cNvSpPr/>
          <p:nvPr/>
        </p:nvSpPr>
        <p:spPr>
          <a:xfrm>
            <a:off x="4500788" y="1886801"/>
            <a:ext cx="555466" cy="348897"/>
          </a:xfrm>
          <a:custGeom>
            <a:avLst/>
            <a:gdLst/>
            <a:ahLst/>
            <a:cxnLst>
              <a:cxn ang="0">
                <a:pos x="wd2" y="hd2"/>
              </a:cxn>
              <a:cxn ang="5400000">
                <a:pos x="wd2" y="hd2"/>
              </a:cxn>
              <a:cxn ang="10800000">
                <a:pos x="wd2" y="hd2"/>
              </a:cxn>
              <a:cxn ang="16200000">
                <a:pos x="wd2" y="hd2"/>
              </a:cxn>
            </a:cxnLst>
            <a:rect l="0" t="0" r="r" b="b"/>
            <a:pathLst>
              <a:path w="21600" h="21600" extrusionOk="0">
                <a:moveTo>
                  <a:pt x="18188" y="21600"/>
                </a:moveTo>
                <a:cubicBezTo>
                  <a:pt x="13170" y="14601"/>
                  <a:pt x="6878" y="9941"/>
                  <a:pt x="0" y="8789"/>
                </a:cubicBezTo>
                <a:lnTo>
                  <a:pt x="489" y="0"/>
                </a:lnTo>
                <a:cubicBezTo>
                  <a:pt x="14648" y="1949"/>
                  <a:pt x="21600" y="14743"/>
                  <a:pt x="21600" y="14743"/>
                </a:cubicBezTo>
                <a:lnTo>
                  <a:pt x="18188" y="21600"/>
                </a:lnTo>
              </a:path>
            </a:pathLst>
          </a:custGeom>
          <a:solidFill>
            <a:srgbClr val="52555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56" name="Shape 870">
            <a:extLst>
              <a:ext uri="{FF2B5EF4-FFF2-40B4-BE49-F238E27FC236}">
                <a16:creationId xmlns:a16="http://schemas.microsoft.com/office/drawing/2014/main" id="{6C6837B4-A4E7-DF43-9690-70458E161F43}"/>
              </a:ext>
            </a:extLst>
          </p:cNvPr>
          <p:cNvSpPr/>
          <p:nvPr/>
        </p:nvSpPr>
        <p:spPr>
          <a:xfrm>
            <a:off x="3752973" y="1886417"/>
            <a:ext cx="582389" cy="342996"/>
          </a:xfrm>
          <a:custGeom>
            <a:avLst/>
            <a:gdLst/>
            <a:ahLst/>
            <a:cxnLst>
              <a:cxn ang="0">
                <a:pos x="wd2" y="hd2"/>
              </a:cxn>
              <a:cxn ang="5400000">
                <a:pos x="wd2" y="hd2"/>
              </a:cxn>
              <a:cxn ang="10800000">
                <a:pos x="wd2" y="hd2"/>
              </a:cxn>
              <a:cxn ang="16200000">
                <a:pos x="wd2" y="hd2"/>
              </a:cxn>
            </a:cxnLst>
            <a:rect l="0" t="0" r="r" b="b"/>
            <a:pathLst>
              <a:path w="21600" h="21546" extrusionOk="0">
                <a:moveTo>
                  <a:pt x="21600" y="8877"/>
                </a:moveTo>
                <a:cubicBezTo>
                  <a:pt x="14690" y="9883"/>
                  <a:pt x="8405" y="14502"/>
                  <a:pt x="3317" y="21546"/>
                </a:cubicBezTo>
                <a:lnTo>
                  <a:pt x="0" y="14646"/>
                </a:lnTo>
                <a:cubicBezTo>
                  <a:pt x="9422" y="-54"/>
                  <a:pt x="21123" y="0"/>
                  <a:pt x="21123" y="0"/>
                </a:cubicBezTo>
                <a:lnTo>
                  <a:pt x="21600" y="8877"/>
                </a:lnTo>
              </a:path>
            </a:pathLst>
          </a:custGeom>
          <a:solidFill>
            <a:srgbClr val="E8394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57" name="Shape 876">
            <a:extLst>
              <a:ext uri="{FF2B5EF4-FFF2-40B4-BE49-F238E27FC236}">
                <a16:creationId xmlns:a16="http://schemas.microsoft.com/office/drawing/2014/main" id="{99487BDF-CB3D-C444-801D-93466EC391CC}"/>
              </a:ext>
            </a:extLst>
          </p:cNvPr>
          <p:cNvSpPr/>
          <p:nvPr/>
        </p:nvSpPr>
        <p:spPr>
          <a:xfrm>
            <a:off x="5337085" y="4230333"/>
            <a:ext cx="255295" cy="274523"/>
          </a:xfrm>
          <a:custGeom>
            <a:avLst/>
            <a:gdLst/>
            <a:ahLst/>
            <a:cxnLst>
              <a:cxn ang="0">
                <a:pos x="wd2" y="hd2"/>
              </a:cxn>
              <a:cxn ang="5400000">
                <a:pos x="wd2" y="hd2"/>
              </a:cxn>
              <a:cxn ang="10800000">
                <a:pos x="wd2" y="hd2"/>
              </a:cxn>
              <a:cxn ang="16200000">
                <a:pos x="wd2" y="hd2"/>
              </a:cxn>
            </a:cxnLst>
            <a:rect l="0" t="0" r="r" b="b"/>
            <a:pathLst>
              <a:path w="21600" h="21600" extrusionOk="0">
                <a:moveTo>
                  <a:pt x="6822" y="0"/>
                </a:moveTo>
                <a:lnTo>
                  <a:pt x="21600" y="0"/>
                </a:lnTo>
                <a:lnTo>
                  <a:pt x="21600" y="1123"/>
                </a:lnTo>
                <a:lnTo>
                  <a:pt x="20629" y="1123"/>
                </a:lnTo>
                <a:lnTo>
                  <a:pt x="20629" y="11249"/>
                </a:lnTo>
                <a:lnTo>
                  <a:pt x="8002" y="11249"/>
                </a:lnTo>
                <a:lnTo>
                  <a:pt x="8002" y="7522"/>
                </a:lnTo>
                <a:lnTo>
                  <a:pt x="7192" y="6714"/>
                </a:lnTo>
                <a:cubicBezTo>
                  <a:pt x="7169" y="6691"/>
                  <a:pt x="7100" y="6669"/>
                  <a:pt x="7054" y="6669"/>
                </a:cubicBezTo>
                <a:cubicBezTo>
                  <a:pt x="6938" y="6669"/>
                  <a:pt x="6845" y="6758"/>
                  <a:pt x="6845" y="6871"/>
                </a:cubicBezTo>
                <a:lnTo>
                  <a:pt x="6845" y="19063"/>
                </a:lnTo>
                <a:cubicBezTo>
                  <a:pt x="6845" y="19624"/>
                  <a:pt x="6383" y="20051"/>
                  <a:pt x="5828" y="20051"/>
                </a:cubicBezTo>
                <a:cubicBezTo>
                  <a:pt x="5250" y="20051"/>
                  <a:pt x="4810" y="19624"/>
                  <a:pt x="4810" y="19063"/>
                </a:cubicBezTo>
                <a:lnTo>
                  <a:pt x="4810" y="12192"/>
                </a:lnTo>
                <a:cubicBezTo>
                  <a:pt x="4810" y="12080"/>
                  <a:pt x="4718" y="11990"/>
                  <a:pt x="4602" y="11990"/>
                </a:cubicBezTo>
                <a:cubicBezTo>
                  <a:pt x="4487" y="11990"/>
                  <a:pt x="4417" y="12080"/>
                  <a:pt x="4417" y="12192"/>
                </a:cubicBezTo>
                <a:lnTo>
                  <a:pt x="4417" y="19085"/>
                </a:lnTo>
                <a:cubicBezTo>
                  <a:pt x="4417" y="19647"/>
                  <a:pt x="3955" y="20073"/>
                  <a:pt x="3400" y="20073"/>
                </a:cubicBezTo>
                <a:cubicBezTo>
                  <a:pt x="2821" y="20073"/>
                  <a:pt x="2382" y="19647"/>
                  <a:pt x="2382" y="19085"/>
                </a:cubicBezTo>
                <a:lnTo>
                  <a:pt x="2382" y="7073"/>
                </a:lnTo>
                <a:cubicBezTo>
                  <a:pt x="2382" y="6960"/>
                  <a:pt x="2290" y="6871"/>
                  <a:pt x="2174" y="6871"/>
                </a:cubicBezTo>
                <a:cubicBezTo>
                  <a:pt x="2058" y="6871"/>
                  <a:pt x="1966" y="6960"/>
                  <a:pt x="1966" y="7073"/>
                </a:cubicBezTo>
                <a:lnTo>
                  <a:pt x="1966" y="11474"/>
                </a:lnTo>
                <a:cubicBezTo>
                  <a:pt x="1966" y="11855"/>
                  <a:pt x="1642" y="12170"/>
                  <a:pt x="1272" y="12170"/>
                </a:cubicBezTo>
                <a:cubicBezTo>
                  <a:pt x="879" y="12170"/>
                  <a:pt x="555" y="11878"/>
                  <a:pt x="555" y="11474"/>
                </a:cubicBezTo>
                <a:lnTo>
                  <a:pt x="555" y="6646"/>
                </a:lnTo>
                <a:cubicBezTo>
                  <a:pt x="555" y="5591"/>
                  <a:pt x="1457" y="4693"/>
                  <a:pt x="2567" y="4693"/>
                </a:cubicBezTo>
                <a:lnTo>
                  <a:pt x="6244" y="4693"/>
                </a:lnTo>
                <a:cubicBezTo>
                  <a:pt x="6753" y="4693"/>
                  <a:pt x="7285" y="4895"/>
                  <a:pt x="7678" y="5299"/>
                </a:cubicBezTo>
                <a:cubicBezTo>
                  <a:pt x="7678" y="5299"/>
                  <a:pt x="7817" y="5434"/>
                  <a:pt x="7979" y="5591"/>
                </a:cubicBezTo>
                <a:lnTo>
                  <a:pt x="7979" y="1123"/>
                </a:lnTo>
                <a:lnTo>
                  <a:pt x="6822" y="1123"/>
                </a:lnTo>
                <a:lnTo>
                  <a:pt x="6822" y="0"/>
                </a:lnTo>
                <a:close/>
                <a:moveTo>
                  <a:pt x="20004" y="10665"/>
                </a:moveTo>
                <a:lnTo>
                  <a:pt x="20004" y="1437"/>
                </a:lnTo>
                <a:lnTo>
                  <a:pt x="8557" y="1437"/>
                </a:lnTo>
                <a:lnTo>
                  <a:pt x="8557" y="6152"/>
                </a:lnTo>
                <a:cubicBezTo>
                  <a:pt x="8649" y="6242"/>
                  <a:pt x="8696" y="6309"/>
                  <a:pt x="8811" y="6399"/>
                </a:cubicBezTo>
                <a:cubicBezTo>
                  <a:pt x="9112" y="6691"/>
                  <a:pt x="9366" y="6938"/>
                  <a:pt x="9366" y="6938"/>
                </a:cubicBezTo>
                <a:lnTo>
                  <a:pt x="12326" y="6938"/>
                </a:lnTo>
                <a:cubicBezTo>
                  <a:pt x="12442" y="6938"/>
                  <a:pt x="12581" y="6983"/>
                  <a:pt x="12696" y="7050"/>
                </a:cubicBezTo>
                <a:lnTo>
                  <a:pt x="14523" y="4625"/>
                </a:lnTo>
                <a:cubicBezTo>
                  <a:pt x="14570" y="4536"/>
                  <a:pt x="14685" y="4536"/>
                  <a:pt x="14755" y="4580"/>
                </a:cubicBezTo>
                <a:cubicBezTo>
                  <a:pt x="14847" y="4625"/>
                  <a:pt x="14847" y="4693"/>
                  <a:pt x="14801" y="4783"/>
                </a:cubicBezTo>
                <a:lnTo>
                  <a:pt x="12928" y="7275"/>
                </a:lnTo>
                <a:cubicBezTo>
                  <a:pt x="12974" y="7387"/>
                  <a:pt x="13020" y="7499"/>
                  <a:pt x="13020" y="7612"/>
                </a:cubicBezTo>
                <a:cubicBezTo>
                  <a:pt x="13020" y="7993"/>
                  <a:pt x="12719" y="8308"/>
                  <a:pt x="12326" y="8308"/>
                </a:cubicBezTo>
                <a:lnTo>
                  <a:pt x="9089" y="8308"/>
                </a:lnTo>
                <a:cubicBezTo>
                  <a:pt x="8973" y="8308"/>
                  <a:pt x="8904" y="8308"/>
                  <a:pt x="8811" y="8263"/>
                </a:cubicBezTo>
                <a:cubicBezTo>
                  <a:pt x="8719" y="8218"/>
                  <a:pt x="8626" y="8173"/>
                  <a:pt x="8580" y="8128"/>
                </a:cubicBezTo>
                <a:lnTo>
                  <a:pt x="8557" y="8106"/>
                </a:lnTo>
                <a:lnTo>
                  <a:pt x="8557" y="10665"/>
                </a:lnTo>
                <a:lnTo>
                  <a:pt x="20004" y="10665"/>
                </a:lnTo>
                <a:close/>
                <a:moveTo>
                  <a:pt x="4579" y="1168"/>
                </a:moveTo>
                <a:cubicBezTo>
                  <a:pt x="5481" y="1168"/>
                  <a:pt x="6221" y="1864"/>
                  <a:pt x="6221" y="2739"/>
                </a:cubicBezTo>
                <a:cubicBezTo>
                  <a:pt x="6221" y="3637"/>
                  <a:pt x="5481" y="4333"/>
                  <a:pt x="4579" y="4333"/>
                </a:cubicBezTo>
                <a:cubicBezTo>
                  <a:pt x="3677" y="4333"/>
                  <a:pt x="2960" y="3637"/>
                  <a:pt x="2960" y="2739"/>
                </a:cubicBezTo>
                <a:cubicBezTo>
                  <a:pt x="2960" y="1864"/>
                  <a:pt x="3677" y="1168"/>
                  <a:pt x="4579" y="1168"/>
                </a:cubicBezTo>
                <a:close/>
                <a:moveTo>
                  <a:pt x="0" y="20432"/>
                </a:moveTo>
                <a:lnTo>
                  <a:pt x="21531" y="20432"/>
                </a:lnTo>
                <a:lnTo>
                  <a:pt x="21531" y="21600"/>
                </a:lnTo>
                <a:lnTo>
                  <a:pt x="0" y="21600"/>
                </a:lnTo>
                <a:lnTo>
                  <a:pt x="0" y="20432"/>
                </a:lnTo>
                <a:close/>
              </a:path>
            </a:pathLst>
          </a:custGeom>
          <a:solidFill>
            <a:srgbClr val="52555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87" name="Shape 883">
            <a:extLst>
              <a:ext uri="{FF2B5EF4-FFF2-40B4-BE49-F238E27FC236}">
                <a16:creationId xmlns:a16="http://schemas.microsoft.com/office/drawing/2014/main" id="{65BC4D25-B6AB-8F42-8D51-C508BDE46BAA}"/>
              </a:ext>
            </a:extLst>
          </p:cNvPr>
          <p:cNvSpPr/>
          <p:nvPr/>
        </p:nvSpPr>
        <p:spPr>
          <a:xfrm>
            <a:off x="5375169" y="1921548"/>
            <a:ext cx="1341215" cy="239154"/>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90133">
              <a:lnSpc>
                <a:spcPct val="112000"/>
              </a:lnSpc>
              <a:tabLst>
                <a:tab pos="927100" algn="l"/>
              </a:tabLst>
              <a:defRPr sz="1800">
                <a:solidFill>
                  <a:srgbClr val="040404"/>
                </a:solidFill>
                <a:latin typeface="Roboto Bold"/>
                <a:ea typeface="Roboto Bold"/>
                <a:cs typeface="Roboto Bold"/>
                <a:sym typeface="Roboto Bold"/>
              </a:defRPr>
            </a:lvl1pPr>
          </a:lstStyle>
          <a:p>
            <a:r>
              <a:rPr lang="de-DE" sz="1100" b="1" dirty="0">
                <a:solidFill>
                  <a:srgbClr val="525556"/>
                </a:solidFill>
                <a:latin typeface="Arial" panose="020B0604020202020204" pitchFamily="34" charset="0"/>
                <a:ea typeface="Open Sans" panose="020B0606030504020204" pitchFamily="34" charset="0"/>
                <a:cs typeface="Arial" panose="020B0604020202020204" pitchFamily="34" charset="0"/>
              </a:rPr>
              <a:t>GASTRONOMIE</a:t>
            </a:r>
            <a:endParaRPr sz="1100" b="1" dirty="0">
              <a:solidFill>
                <a:srgbClr val="525556"/>
              </a:solidFill>
              <a:latin typeface="Arial" panose="020B0604020202020204" pitchFamily="34" charset="0"/>
              <a:ea typeface="Open Sans" panose="020B0606030504020204" pitchFamily="34" charset="0"/>
              <a:cs typeface="Arial" panose="020B0604020202020204" pitchFamily="34" charset="0"/>
            </a:endParaRPr>
          </a:p>
        </p:txBody>
      </p:sp>
      <p:sp>
        <p:nvSpPr>
          <p:cNvPr id="85" name="Shape 886">
            <a:extLst>
              <a:ext uri="{FF2B5EF4-FFF2-40B4-BE49-F238E27FC236}">
                <a16:creationId xmlns:a16="http://schemas.microsoft.com/office/drawing/2014/main" id="{C2A19073-A511-574C-9EBB-08CC8320E9F2}"/>
              </a:ext>
            </a:extLst>
          </p:cNvPr>
          <p:cNvSpPr/>
          <p:nvPr/>
        </p:nvSpPr>
        <p:spPr>
          <a:xfrm>
            <a:off x="5981900" y="2815020"/>
            <a:ext cx="1341213" cy="239153"/>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90133">
              <a:lnSpc>
                <a:spcPct val="112000"/>
              </a:lnSpc>
              <a:tabLst>
                <a:tab pos="927100" algn="l"/>
              </a:tabLst>
              <a:defRPr sz="1800">
                <a:solidFill>
                  <a:srgbClr val="040404"/>
                </a:solidFill>
                <a:latin typeface="Roboto Bold"/>
                <a:ea typeface="Roboto Bold"/>
                <a:cs typeface="Roboto Bold"/>
                <a:sym typeface="Roboto Bold"/>
              </a:defRPr>
            </a:lvl1pPr>
          </a:lstStyle>
          <a:p>
            <a:r>
              <a:rPr lang="de-DE" sz="1100" b="1" dirty="0">
                <a:solidFill>
                  <a:srgbClr val="525556"/>
                </a:solidFill>
                <a:latin typeface="Arial" panose="020B0604020202020204" pitchFamily="34" charset="0"/>
                <a:ea typeface="Open Sans" panose="020B0606030504020204" pitchFamily="34" charset="0"/>
                <a:cs typeface="Arial" panose="020B0604020202020204" pitchFamily="34" charset="0"/>
              </a:rPr>
              <a:t>FINANZIERUNG</a:t>
            </a:r>
            <a:endParaRPr sz="1100" b="1" dirty="0">
              <a:solidFill>
                <a:srgbClr val="525556"/>
              </a:solidFill>
              <a:latin typeface="Arial" panose="020B0604020202020204" pitchFamily="34" charset="0"/>
              <a:ea typeface="Open Sans" panose="020B0606030504020204" pitchFamily="34" charset="0"/>
              <a:cs typeface="Arial" panose="020B0604020202020204" pitchFamily="34" charset="0"/>
            </a:endParaRPr>
          </a:p>
        </p:txBody>
      </p:sp>
      <p:sp>
        <p:nvSpPr>
          <p:cNvPr id="83" name="Shape 889">
            <a:extLst>
              <a:ext uri="{FF2B5EF4-FFF2-40B4-BE49-F238E27FC236}">
                <a16:creationId xmlns:a16="http://schemas.microsoft.com/office/drawing/2014/main" id="{DF03494D-5584-D245-B797-6522C3902272}"/>
              </a:ext>
            </a:extLst>
          </p:cNvPr>
          <p:cNvSpPr/>
          <p:nvPr/>
        </p:nvSpPr>
        <p:spPr>
          <a:xfrm>
            <a:off x="5698702" y="3794415"/>
            <a:ext cx="1341214" cy="239153"/>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90133">
              <a:lnSpc>
                <a:spcPct val="112000"/>
              </a:lnSpc>
              <a:tabLst>
                <a:tab pos="927100" algn="l"/>
              </a:tabLst>
              <a:defRPr sz="1800">
                <a:solidFill>
                  <a:srgbClr val="040404"/>
                </a:solidFill>
                <a:latin typeface="Roboto Bold"/>
                <a:ea typeface="Roboto Bold"/>
                <a:cs typeface="Roboto Bold"/>
                <a:sym typeface="Roboto Bold"/>
              </a:defRPr>
            </a:lvl1pPr>
          </a:lstStyle>
          <a:p>
            <a:r>
              <a:rPr lang="de-DE" sz="1100" b="1" dirty="0">
                <a:solidFill>
                  <a:srgbClr val="525556"/>
                </a:solidFill>
                <a:latin typeface="Arial" panose="020B0604020202020204" pitchFamily="34" charset="0"/>
                <a:ea typeface="Open Sans" panose="020B0606030504020204" pitchFamily="34" charset="0"/>
                <a:cs typeface="Arial" panose="020B0604020202020204" pitchFamily="34" charset="0"/>
              </a:rPr>
              <a:t>GUTACHTEN</a:t>
            </a:r>
            <a:endParaRPr sz="1100" b="1" dirty="0">
              <a:solidFill>
                <a:srgbClr val="525556"/>
              </a:solidFill>
              <a:latin typeface="Arial" panose="020B0604020202020204" pitchFamily="34" charset="0"/>
              <a:ea typeface="Open Sans" panose="020B0606030504020204" pitchFamily="34" charset="0"/>
              <a:cs typeface="Arial" panose="020B0604020202020204" pitchFamily="34" charset="0"/>
            </a:endParaRPr>
          </a:p>
        </p:txBody>
      </p:sp>
      <p:sp>
        <p:nvSpPr>
          <p:cNvPr id="81" name="Shape 892">
            <a:extLst>
              <a:ext uri="{FF2B5EF4-FFF2-40B4-BE49-F238E27FC236}">
                <a16:creationId xmlns:a16="http://schemas.microsoft.com/office/drawing/2014/main" id="{2EA30040-B771-E94F-B469-2E60E00F57C6}"/>
              </a:ext>
            </a:extLst>
          </p:cNvPr>
          <p:cNvSpPr/>
          <p:nvPr/>
        </p:nvSpPr>
        <p:spPr>
          <a:xfrm>
            <a:off x="3834803" y="4350838"/>
            <a:ext cx="1521406" cy="239152"/>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90133">
              <a:lnSpc>
                <a:spcPct val="112000"/>
              </a:lnSpc>
              <a:tabLst>
                <a:tab pos="927100" algn="l"/>
              </a:tabLst>
              <a:defRPr sz="1800">
                <a:solidFill>
                  <a:srgbClr val="040404"/>
                </a:solidFill>
                <a:latin typeface="Roboto Bold"/>
                <a:ea typeface="Roboto Bold"/>
                <a:cs typeface="Roboto Bold"/>
                <a:sym typeface="Roboto Bold"/>
              </a:defRPr>
            </a:lvl1pPr>
          </a:lstStyle>
          <a:p>
            <a:r>
              <a:rPr lang="de-DE" sz="1100" b="1" dirty="0">
                <a:solidFill>
                  <a:srgbClr val="525556"/>
                </a:solidFill>
                <a:latin typeface="Arial" panose="020B0604020202020204" pitchFamily="34" charset="0"/>
                <a:cs typeface="Arial" panose="020B0604020202020204" pitchFamily="34" charset="0"/>
              </a:rPr>
              <a:t>VERANSTALTUNGEN</a:t>
            </a:r>
            <a:endParaRPr sz="1100" b="1" dirty="0">
              <a:solidFill>
                <a:srgbClr val="525556"/>
              </a:solidFill>
              <a:latin typeface="Arial" panose="020B0604020202020204" pitchFamily="34" charset="0"/>
              <a:cs typeface="Arial" panose="020B0604020202020204" pitchFamily="34" charset="0"/>
            </a:endParaRPr>
          </a:p>
        </p:txBody>
      </p:sp>
      <p:sp>
        <p:nvSpPr>
          <p:cNvPr id="79" name="Shape 895">
            <a:extLst>
              <a:ext uri="{FF2B5EF4-FFF2-40B4-BE49-F238E27FC236}">
                <a16:creationId xmlns:a16="http://schemas.microsoft.com/office/drawing/2014/main" id="{124B99D1-5C72-1840-B124-86B304AA3AE8}"/>
              </a:ext>
            </a:extLst>
          </p:cNvPr>
          <p:cNvSpPr/>
          <p:nvPr/>
        </p:nvSpPr>
        <p:spPr>
          <a:xfrm>
            <a:off x="2214608" y="3968037"/>
            <a:ext cx="1588946" cy="239153"/>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90133">
              <a:lnSpc>
                <a:spcPct val="112000"/>
              </a:lnSpc>
              <a:tabLst>
                <a:tab pos="927100" algn="l"/>
              </a:tabLst>
              <a:defRPr sz="1800">
                <a:solidFill>
                  <a:srgbClr val="040404"/>
                </a:solidFill>
                <a:latin typeface="Roboto Bold"/>
                <a:ea typeface="Roboto Bold"/>
                <a:cs typeface="Roboto Bold"/>
                <a:sym typeface="Roboto Bold"/>
              </a:defRPr>
            </a:lvl1pPr>
          </a:lstStyle>
          <a:p>
            <a:r>
              <a:rPr lang="de-DE" sz="1100" b="1" dirty="0">
                <a:solidFill>
                  <a:srgbClr val="525556"/>
                </a:solidFill>
                <a:latin typeface="Arial" panose="020B0604020202020204" pitchFamily="34" charset="0"/>
                <a:ea typeface="Open Sans" panose="020B0606030504020204" pitchFamily="34" charset="0"/>
                <a:cs typeface="Arial" panose="020B0604020202020204" pitchFamily="34" charset="0"/>
              </a:rPr>
              <a:t>STÄDTE &amp; GEMEINDEN</a:t>
            </a:r>
            <a:endParaRPr sz="1100" b="1" dirty="0">
              <a:solidFill>
                <a:srgbClr val="525556"/>
              </a:solidFill>
              <a:latin typeface="Arial" panose="020B0604020202020204" pitchFamily="34" charset="0"/>
              <a:ea typeface="Open Sans" panose="020B0606030504020204" pitchFamily="34" charset="0"/>
              <a:cs typeface="Arial" panose="020B0604020202020204" pitchFamily="34" charset="0"/>
            </a:endParaRPr>
          </a:p>
        </p:txBody>
      </p:sp>
      <p:sp>
        <p:nvSpPr>
          <p:cNvPr id="77" name="Shape 898">
            <a:extLst>
              <a:ext uri="{FF2B5EF4-FFF2-40B4-BE49-F238E27FC236}">
                <a16:creationId xmlns:a16="http://schemas.microsoft.com/office/drawing/2014/main" id="{45C1D2C0-A692-4244-839D-CF12789FE018}"/>
              </a:ext>
            </a:extLst>
          </p:cNvPr>
          <p:cNvSpPr/>
          <p:nvPr/>
        </p:nvSpPr>
        <p:spPr>
          <a:xfrm>
            <a:off x="2095144" y="3043465"/>
            <a:ext cx="1341214" cy="239154"/>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90133">
              <a:lnSpc>
                <a:spcPct val="112000"/>
              </a:lnSpc>
              <a:tabLst>
                <a:tab pos="927100" algn="l"/>
              </a:tabLst>
              <a:defRPr sz="1800">
                <a:solidFill>
                  <a:srgbClr val="040404"/>
                </a:solidFill>
                <a:latin typeface="Roboto Bold"/>
                <a:ea typeface="Roboto Bold"/>
                <a:cs typeface="Roboto Bold"/>
                <a:sym typeface="Roboto Bold"/>
              </a:defRPr>
            </a:lvl1pPr>
          </a:lstStyle>
          <a:p>
            <a:r>
              <a:rPr lang="de-DE" sz="1100" b="1" dirty="0">
                <a:solidFill>
                  <a:srgbClr val="525556"/>
                </a:solidFill>
                <a:latin typeface="Arial" panose="020B0604020202020204" pitchFamily="34" charset="0"/>
                <a:ea typeface="Open Sans" panose="020B0606030504020204" pitchFamily="34" charset="0"/>
                <a:cs typeface="Arial" panose="020B0604020202020204" pitchFamily="34" charset="0"/>
              </a:rPr>
              <a:t>IMMOBILIEN</a:t>
            </a:r>
            <a:endParaRPr sz="1100" b="1" dirty="0">
              <a:solidFill>
                <a:srgbClr val="525556"/>
              </a:solidFill>
              <a:latin typeface="Arial" panose="020B0604020202020204" pitchFamily="34" charset="0"/>
              <a:ea typeface="Open Sans" panose="020B0606030504020204" pitchFamily="34" charset="0"/>
              <a:cs typeface="Arial" panose="020B0604020202020204" pitchFamily="34" charset="0"/>
            </a:endParaRPr>
          </a:p>
        </p:txBody>
      </p:sp>
      <p:sp>
        <p:nvSpPr>
          <p:cNvPr id="75" name="Shape 901">
            <a:extLst>
              <a:ext uri="{FF2B5EF4-FFF2-40B4-BE49-F238E27FC236}">
                <a16:creationId xmlns:a16="http://schemas.microsoft.com/office/drawing/2014/main" id="{780F08DE-5613-B248-A479-10124246DB3A}"/>
              </a:ext>
            </a:extLst>
          </p:cNvPr>
          <p:cNvSpPr/>
          <p:nvPr/>
        </p:nvSpPr>
        <p:spPr>
          <a:xfrm>
            <a:off x="2070143" y="2068829"/>
            <a:ext cx="1341213" cy="239154"/>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90133">
              <a:lnSpc>
                <a:spcPct val="112000"/>
              </a:lnSpc>
              <a:tabLst>
                <a:tab pos="927100" algn="l"/>
              </a:tabLst>
              <a:defRPr sz="1800">
                <a:solidFill>
                  <a:srgbClr val="040404"/>
                </a:solidFill>
                <a:latin typeface="Roboto Bold"/>
                <a:ea typeface="Roboto Bold"/>
                <a:cs typeface="Roboto Bold"/>
                <a:sym typeface="Roboto Bold"/>
              </a:defRPr>
            </a:lvl1pPr>
          </a:lstStyle>
          <a:p>
            <a:r>
              <a:rPr lang="de-DE" sz="1100" b="1" dirty="0">
                <a:solidFill>
                  <a:srgbClr val="525556"/>
                </a:solidFill>
                <a:latin typeface="Arial" panose="020B0604020202020204" pitchFamily="34" charset="0"/>
                <a:ea typeface="Open Sans" panose="020B0606030504020204" pitchFamily="34" charset="0"/>
                <a:cs typeface="Arial" panose="020B0604020202020204" pitchFamily="34" charset="0"/>
              </a:rPr>
              <a:t>HERSTELLER</a:t>
            </a:r>
            <a:endParaRPr sz="1100" b="1" dirty="0">
              <a:solidFill>
                <a:srgbClr val="525556"/>
              </a:solidFill>
              <a:latin typeface="Arial" panose="020B0604020202020204" pitchFamily="34" charset="0"/>
              <a:ea typeface="Open Sans" panose="020B0606030504020204" pitchFamily="34" charset="0"/>
              <a:cs typeface="Arial" panose="020B0604020202020204" pitchFamily="34" charset="0"/>
            </a:endParaRPr>
          </a:p>
        </p:txBody>
      </p:sp>
      <p:sp>
        <p:nvSpPr>
          <p:cNvPr id="73" name="Shape 904">
            <a:extLst>
              <a:ext uri="{FF2B5EF4-FFF2-40B4-BE49-F238E27FC236}">
                <a16:creationId xmlns:a16="http://schemas.microsoft.com/office/drawing/2014/main" id="{45522A2A-B08B-0744-A3E5-7063C404EFC9}"/>
              </a:ext>
            </a:extLst>
          </p:cNvPr>
          <p:cNvSpPr/>
          <p:nvPr/>
        </p:nvSpPr>
        <p:spPr>
          <a:xfrm>
            <a:off x="3646809" y="987150"/>
            <a:ext cx="1341214" cy="239155"/>
          </a:xfrm>
          <a:prstGeom prst="rect">
            <a:avLst/>
          </a:prstGeom>
          <a:noFill/>
          <a:ln w="3175"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defTabSz="590133">
              <a:lnSpc>
                <a:spcPct val="112000"/>
              </a:lnSpc>
              <a:tabLst>
                <a:tab pos="927100" algn="l"/>
              </a:tabLst>
              <a:defRPr sz="1800">
                <a:solidFill>
                  <a:srgbClr val="040404"/>
                </a:solidFill>
                <a:latin typeface="Roboto Bold"/>
                <a:ea typeface="Roboto Bold"/>
                <a:cs typeface="Roboto Bold"/>
                <a:sym typeface="Roboto Bold"/>
              </a:defRPr>
            </a:lvl1pPr>
          </a:lstStyle>
          <a:p>
            <a:r>
              <a:rPr lang="de-DE" sz="1100" b="1" dirty="0">
                <a:solidFill>
                  <a:srgbClr val="525556"/>
                </a:solidFill>
                <a:latin typeface="Arial" panose="020B0604020202020204" pitchFamily="34" charset="0"/>
                <a:ea typeface="Open Sans" panose="020B0606030504020204" pitchFamily="34" charset="0"/>
                <a:cs typeface="Arial" panose="020B0604020202020204" pitchFamily="34" charset="0"/>
              </a:rPr>
              <a:t>EINZELHANDEL</a:t>
            </a:r>
            <a:endParaRPr sz="1100" b="1" dirty="0">
              <a:solidFill>
                <a:srgbClr val="525556"/>
              </a:solidFill>
              <a:latin typeface="Arial" panose="020B0604020202020204" pitchFamily="34" charset="0"/>
              <a:ea typeface="Open Sans" panose="020B0606030504020204" pitchFamily="34" charset="0"/>
              <a:cs typeface="Arial" panose="020B0604020202020204" pitchFamily="34" charset="0"/>
            </a:endParaRPr>
          </a:p>
        </p:txBody>
      </p:sp>
      <p:sp>
        <p:nvSpPr>
          <p:cNvPr id="66" name="Shape 2969">
            <a:extLst>
              <a:ext uri="{FF2B5EF4-FFF2-40B4-BE49-F238E27FC236}">
                <a16:creationId xmlns:a16="http://schemas.microsoft.com/office/drawing/2014/main" id="{68F7FDF3-C102-854E-8ACE-95491D58C4D6}"/>
              </a:ext>
            </a:extLst>
          </p:cNvPr>
          <p:cNvSpPr/>
          <p:nvPr/>
        </p:nvSpPr>
        <p:spPr>
          <a:xfrm>
            <a:off x="4744802" y="854958"/>
            <a:ext cx="277248" cy="286762"/>
          </a:xfrm>
          <a:custGeom>
            <a:avLst/>
            <a:gdLst/>
            <a:ahLst/>
            <a:cxnLst>
              <a:cxn ang="0">
                <a:pos x="wd2" y="hd2"/>
              </a:cxn>
              <a:cxn ang="5400000">
                <a:pos x="wd2" y="hd2"/>
              </a:cxn>
              <a:cxn ang="10800000">
                <a:pos x="wd2" y="hd2"/>
              </a:cxn>
              <a:cxn ang="16200000">
                <a:pos x="wd2" y="hd2"/>
              </a:cxn>
            </a:cxnLst>
            <a:rect l="0" t="0" r="r" b="b"/>
            <a:pathLst>
              <a:path w="21600" h="21600" extrusionOk="0">
                <a:moveTo>
                  <a:pt x="11350" y="4654"/>
                </a:moveTo>
                <a:lnTo>
                  <a:pt x="19951" y="4654"/>
                </a:lnTo>
                <a:lnTo>
                  <a:pt x="19951" y="3594"/>
                </a:lnTo>
                <a:lnTo>
                  <a:pt x="11350" y="3594"/>
                </a:lnTo>
                <a:lnTo>
                  <a:pt x="11350" y="4654"/>
                </a:lnTo>
                <a:close/>
                <a:moveTo>
                  <a:pt x="11350" y="9291"/>
                </a:moveTo>
                <a:lnTo>
                  <a:pt x="19951" y="9291"/>
                </a:lnTo>
                <a:lnTo>
                  <a:pt x="19951" y="8230"/>
                </a:lnTo>
                <a:lnTo>
                  <a:pt x="11350" y="8230"/>
                </a:lnTo>
                <a:lnTo>
                  <a:pt x="11350" y="9291"/>
                </a:lnTo>
                <a:close/>
                <a:moveTo>
                  <a:pt x="15482" y="2085"/>
                </a:moveTo>
                <a:cubicBezTo>
                  <a:pt x="15482" y="1402"/>
                  <a:pt x="16014" y="845"/>
                  <a:pt x="16705" y="845"/>
                </a:cubicBezTo>
                <a:cubicBezTo>
                  <a:pt x="17362" y="845"/>
                  <a:pt x="17911" y="1384"/>
                  <a:pt x="17911" y="2085"/>
                </a:cubicBezTo>
                <a:cubicBezTo>
                  <a:pt x="17911" y="2767"/>
                  <a:pt x="17379" y="3342"/>
                  <a:pt x="16705" y="3342"/>
                </a:cubicBezTo>
                <a:cubicBezTo>
                  <a:pt x="16032" y="3342"/>
                  <a:pt x="15482" y="2785"/>
                  <a:pt x="15482" y="2085"/>
                </a:cubicBezTo>
                <a:close/>
                <a:moveTo>
                  <a:pt x="13815" y="2498"/>
                </a:moveTo>
                <a:cubicBezTo>
                  <a:pt x="13815" y="2085"/>
                  <a:pt x="14134" y="1743"/>
                  <a:pt x="14542" y="1743"/>
                </a:cubicBezTo>
                <a:cubicBezTo>
                  <a:pt x="14950" y="1743"/>
                  <a:pt x="15287" y="2085"/>
                  <a:pt x="15287" y="2498"/>
                </a:cubicBezTo>
                <a:cubicBezTo>
                  <a:pt x="15287" y="2911"/>
                  <a:pt x="14950" y="3253"/>
                  <a:pt x="14542" y="3253"/>
                </a:cubicBezTo>
                <a:cubicBezTo>
                  <a:pt x="14134" y="3253"/>
                  <a:pt x="13815" y="2929"/>
                  <a:pt x="13815" y="2498"/>
                </a:cubicBezTo>
                <a:close/>
                <a:moveTo>
                  <a:pt x="12556" y="2821"/>
                </a:moveTo>
                <a:cubicBezTo>
                  <a:pt x="12556" y="2552"/>
                  <a:pt x="12768" y="2336"/>
                  <a:pt x="13052" y="2336"/>
                </a:cubicBezTo>
                <a:cubicBezTo>
                  <a:pt x="13336" y="2336"/>
                  <a:pt x="13549" y="2534"/>
                  <a:pt x="13549" y="2821"/>
                </a:cubicBezTo>
                <a:cubicBezTo>
                  <a:pt x="13549" y="3091"/>
                  <a:pt x="13336" y="3324"/>
                  <a:pt x="13052" y="3324"/>
                </a:cubicBezTo>
                <a:cubicBezTo>
                  <a:pt x="12768" y="3324"/>
                  <a:pt x="12556" y="3109"/>
                  <a:pt x="12556" y="2821"/>
                </a:cubicBezTo>
                <a:close/>
                <a:moveTo>
                  <a:pt x="14861" y="7817"/>
                </a:moveTo>
                <a:lnTo>
                  <a:pt x="17894" y="7817"/>
                </a:lnTo>
                <a:lnTo>
                  <a:pt x="17894" y="6218"/>
                </a:lnTo>
                <a:lnTo>
                  <a:pt x="14861" y="6218"/>
                </a:lnTo>
                <a:lnTo>
                  <a:pt x="14861" y="7817"/>
                </a:lnTo>
                <a:close/>
                <a:moveTo>
                  <a:pt x="13052" y="7817"/>
                </a:moveTo>
                <a:lnTo>
                  <a:pt x="13992" y="7817"/>
                </a:lnTo>
                <a:lnTo>
                  <a:pt x="13992" y="6218"/>
                </a:lnTo>
                <a:lnTo>
                  <a:pt x="13052" y="6218"/>
                </a:lnTo>
                <a:lnTo>
                  <a:pt x="13052" y="7817"/>
                </a:lnTo>
                <a:close/>
                <a:moveTo>
                  <a:pt x="21600" y="0"/>
                </a:moveTo>
                <a:lnTo>
                  <a:pt x="21600" y="21600"/>
                </a:lnTo>
                <a:lnTo>
                  <a:pt x="0" y="21600"/>
                </a:lnTo>
                <a:lnTo>
                  <a:pt x="0" y="0"/>
                </a:lnTo>
                <a:lnTo>
                  <a:pt x="1454" y="0"/>
                </a:lnTo>
                <a:lnTo>
                  <a:pt x="1454" y="12040"/>
                </a:lnTo>
                <a:lnTo>
                  <a:pt x="20128" y="12040"/>
                </a:lnTo>
                <a:lnTo>
                  <a:pt x="20128" y="0"/>
                </a:lnTo>
                <a:lnTo>
                  <a:pt x="21600" y="0"/>
                </a:lnTo>
                <a:close/>
                <a:moveTo>
                  <a:pt x="4487" y="3846"/>
                </a:moveTo>
                <a:cubicBezTo>
                  <a:pt x="4487" y="4870"/>
                  <a:pt x="5302" y="5714"/>
                  <a:pt x="6331" y="5714"/>
                </a:cubicBezTo>
                <a:cubicBezTo>
                  <a:pt x="7360" y="5714"/>
                  <a:pt x="8193" y="4870"/>
                  <a:pt x="8193" y="3846"/>
                </a:cubicBezTo>
                <a:cubicBezTo>
                  <a:pt x="8193" y="2803"/>
                  <a:pt x="7360" y="1959"/>
                  <a:pt x="6331" y="1959"/>
                </a:cubicBezTo>
                <a:cubicBezTo>
                  <a:pt x="5302" y="1959"/>
                  <a:pt x="4487" y="2803"/>
                  <a:pt x="4487" y="3846"/>
                </a:cubicBezTo>
                <a:close/>
                <a:moveTo>
                  <a:pt x="3547" y="11627"/>
                </a:moveTo>
                <a:lnTo>
                  <a:pt x="2093" y="11627"/>
                </a:lnTo>
                <a:lnTo>
                  <a:pt x="2093" y="8518"/>
                </a:lnTo>
                <a:cubicBezTo>
                  <a:pt x="2093" y="7152"/>
                  <a:pt x="2908" y="6074"/>
                  <a:pt x="4203" y="6074"/>
                </a:cubicBezTo>
                <a:lnTo>
                  <a:pt x="8441" y="6074"/>
                </a:lnTo>
                <a:cubicBezTo>
                  <a:pt x="9771" y="6074"/>
                  <a:pt x="10587" y="7152"/>
                  <a:pt x="10552" y="8536"/>
                </a:cubicBezTo>
                <a:lnTo>
                  <a:pt x="10552" y="11627"/>
                </a:lnTo>
                <a:lnTo>
                  <a:pt x="9115" y="11627"/>
                </a:lnTo>
                <a:lnTo>
                  <a:pt x="9115" y="8895"/>
                </a:lnTo>
                <a:cubicBezTo>
                  <a:pt x="9115" y="8787"/>
                  <a:pt x="9027" y="8680"/>
                  <a:pt x="8902" y="8680"/>
                </a:cubicBezTo>
                <a:cubicBezTo>
                  <a:pt x="8796" y="8680"/>
                  <a:pt x="8672" y="8769"/>
                  <a:pt x="8672" y="8895"/>
                </a:cubicBezTo>
                <a:lnTo>
                  <a:pt x="8672" y="11627"/>
                </a:lnTo>
                <a:lnTo>
                  <a:pt x="4008" y="11627"/>
                </a:lnTo>
                <a:lnTo>
                  <a:pt x="4008" y="8895"/>
                </a:lnTo>
                <a:cubicBezTo>
                  <a:pt x="4008" y="8769"/>
                  <a:pt x="3919" y="8680"/>
                  <a:pt x="3795" y="8680"/>
                </a:cubicBezTo>
                <a:cubicBezTo>
                  <a:pt x="3689" y="8680"/>
                  <a:pt x="3582" y="8769"/>
                  <a:pt x="3582" y="8895"/>
                </a:cubicBezTo>
                <a:cubicBezTo>
                  <a:pt x="3547" y="8913"/>
                  <a:pt x="3547" y="11627"/>
                  <a:pt x="3547" y="11627"/>
                </a:cubicBezTo>
                <a:close/>
              </a:path>
            </a:pathLst>
          </a:custGeom>
          <a:solidFill>
            <a:srgbClr val="525556"/>
          </a:solidFill>
          <a:ln w="3175">
            <a:miter lim="400000"/>
          </a:ln>
        </p:spPr>
        <p:txBody>
          <a:bodyPr lIns="45719" rIns="45719" anchor="ctr"/>
          <a:lstStyle/>
          <a:p>
            <a:pPr algn="l" defTabSz="457200">
              <a:lnSpc>
                <a:spcPct val="93000"/>
              </a:lnSpc>
              <a:defRPr sz="18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67" name="Shape 882">
            <a:extLst>
              <a:ext uri="{FF2B5EF4-FFF2-40B4-BE49-F238E27FC236}">
                <a16:creationId xmlns:a16="http://schemas.microsoft.com/office/drawing/2014/main" id="{861473F7-4BC4-5749-9F45-8AE08C7762EC}"/>
              </a:ext>
            </a:extLst>
          </p:cNvPr>
          <p:cNvSpPr/>
          <p:nvPr/>
        </p:nvSpPr>
        <p:spPr>
          <a:xfrm>
            <a:off x="6012160" y="1586415"/>
            <a:ext cx="336372" cy="303657"/>
          </a:xfrm>
          <a:custGeom>
            <a:avLst/>
            <a:gdLst/>
            <a:ahLst/>
            <a:cxnLst>
              <a:cxn ang="0">
                <a:pos x="wd2" y="hd2"/>
              </a:cxn>
              <a:cxn ang="5400000">
                <a:pos x="wd2" y="hd2"/>
              </a:cxn>
              <a:cxn ang="10800000">
                <a:pos x="wd2" y="hd2"/>
              </a:cxn>
              <a:cxn ang="16200000">
                <a:pos x="wd2" y="hd2"/>
              </a:cxn>
            </a:cxnLst>
            <a:rect l="0" t="0" r="r" b="b"/>
            <a:pathLst>
              <a:path w="21543" h="20999" extrusionOk="0">
                <a:moveTo>
                  <a:pt x="10213" y="7833"/>
                </a:moveTo>
                <a:cubicBezTo>
                  <a:pt x="8444" y="6606"/>
                  <a:pt x="7866" y="4052"/>
                  <a:pt x="8899" y="2072"/>
                </a:cubicBezTo>
                <a:cubicBezTo>
                  <a:pt x="9915" y="72"/>
                  <a:pt x="12245" y="-601"/>
                  <a:pt x="14032" y="587"/>
                </a:cubicBezTo>
                <a:cubicBezTo>
                  <a:pt x="15784" y="1755"/>
                  <a:pt x="16380" y="4349"/>
                  <a:pt x="15328" y="6348"/>
                </a:cubicBezTo>
                <a:cubicBezTo>
                  <a:pt x="14295" y="8348"/>
                  <a:pt x="12000" y="9021"/>
                  <a:pt x="10213" y="7833"/>
                </a:cubicBezTo>
                <a:close/>
                <a:moveTo>
                  <a:pt x="21477" y="19118"/>
                </a:moveTo>
                <a:cubicBezTo>
                  <a:pt x="21600" y="19395"/>
                  <a:pt x="21547" y="19732"/>
                  <a:pt x="21337" y="19870"/>
                </a:cubicBezTo>
                <a:lnTo>
                  <a:pt x="21197" y="19930"/>
                </a:lnTo>
                <a:cubicBezTo>
                  <a:pt x="20987" y="20088"/>
                  <a:pt x="20707" y="20009"/>
                  <a:pt x="20566" y="19752"/>
                </a:cubicBezTo>
                <a:lnTo>
                  <a:pt x="19253" y="17178"/>
                </a:lnTo>
                <a:cubicBezTo>
                  <a:pt x="19218" y="17218"/>
                  <a:pt x="19165" y="17257"/>
                  <a:pt x="19130" y="17277"/>
                </a:cubicBezTo>
                <a:lnTo>
                  <a:pt x="14610" y="20662"/>
                </a:lnTo>
                <a:cubicBezTo>
                  <a:pt x="14330" y="20900"/>
                  <a:pt x="13980" y="20999"/>
                  <a:pt x="13647" y="20999"/>
                </a:cubicBezTo>
                <a:cubicBezTo>
                  <a:pt x="13104" y="20999"/>
                  <a:pt x="12578" y="20742"/>
                  <a:pt x="12245" y="20227"/>
                </a:cubicBezTo>
                <a:lnTo>
                  <a:pt x="7375" y="11912"/>
                </a:lnTo>
                <a:cubicBezTo>
                  <a:pt x="7288" y="11753"/>
                  <a:pt x="7077" y="11674"/>
                  <a:pt x="6937" y="11793"/>
                </a:cubicBezTo>
                <a:cubicBezTo>
                  <a:pt x="6797" y="11912"/>
                  <a:pt x="6745" y="12129"/>
                  <a:pt x="6850" y="12288"/>
                </a:cubicBezTo>
                <a:lnTo>
                  <a:pt x="10091" y="17871"/>
                </a:lnTo>
                <a:lnTo>
                  <a:pt x="9898" y="20959"/>
                </a:lnTo>
                <a:lnTo>
                  <a:pt x="0" y="20959"/>
                </a:lnTo>
                <a:cubicBezTo>
                  <a:pt x="403" y="16346"/>
                  <a:pt x="2295" y="8526"/>
                  <a:pt x="6009" y="7219"/>
                </a:cubicBezTo>
                <a:cubicBezTo>
                  <a:pt x="7603" y="6724"/>
                  <a:pt x="9232" y="7754"/>
                  <a:pt x="9740" y="8803"/>
                </a:cubicBezTo>
                <a:lnTo>
                  <a:pt x="14102" y="16228"/>
                </a:lnTo>
                <a:lnTo>
                  <a:pt x="17150" y="13951"/>
                </a:lnTo>
                <a:cubicBezTo>
                  <a:pt x="17255" y="13872"/>
                  <a:pt x="17378" y="13812"/>
                  <a:pt x="17501" y="13773"/>
                </a:cubicBezTo>
                <a:lnTo>
                  <a:pt x="16677" y="12209"/>
                </a:lnTo>
                <a:cubicBezTo>
                  <a:pt x="16537" y="11971"/>
                  <a:pt x="16607" y="11654"/>
                  <a:pt x="16835" y="11496"/>
                </a:cubicBezTo>
                <a:lnTo>
                  <a:pt x="16975" y="11436"/>
                </a:lnTo>
                <a:cubicBezTo>
                  <a:pt x="17203" y="11278"/>
                  <a:pt x="17483" y="11337"/>
                  <a:pt x="17606" y="11615"/>
                </a:cubicBezTo>
                <a:lnTo>
                  <a:pt x="18727" y="13773"/>
                </a:lnTo>
                <a:cubicBezTo>
                  <a:pt x="19077" y="13891"/>
                  <a:pt x="19375" y="14169"/>
                  <a:pt x="19585" y="14525"/>
                </a:cubicBezTo>
                <a:cubicBezTo>
                  <a:pt x="19848" y="14980"/>
                  <a:pt x="19918" y="15495"/>
                  <a:pt x="19848" y="15970"/>
                </a:cubicBezTo>
                <a:lnTo>
                  <a:pt x="21477" y="19118"/>
                </a:lnTo>
                <a:close/>
              </a:path>
            </a:pathLst>
          </a:custGeom>
          <a:solidFill>
            <a:srgbClr val="525556"/>
          </a:solidFill>
          <a:ln w="3175">
            <a:miter lim="400000"/>
          </a:ln>
        </p:spPr>
        <p:txBody>
          <a:bodyPr lIns="59013" tIns="59013" rIns="59013" bIns="59013" anchor="ctr"/>
          <a:lstStyle/>
          <a:p>
            <a:pPr algn="l" defTabSz="590133">
              <a:lnSpc>
                <a:spcPct val="93000"/>
              </a:lnSpc>
              <a:defRPr sz="22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68" name="Shape 2991">
            <a:extLst>
              <a:ext uri="{FF2B5EF4-FFF2-40B4-BE49-F238E27FC236}">
                <a16:creationId xmlns:a16="http://schemas.microsoft.com/office/drawing/2014/main" id="{01B9B0A3-BE06-3740-9944-D383AA0D4B0C}"/>
              </a:ext>
            </a:extLst>
          </p:cNvPr>
          <p:cNvSpPr/>
          <p:nvPr/>
        </p:nvSpPr>
        <p:spPr>
          <a:xfrm>
            <a:off x="2411760" y="1783556"/>
            <a:ext cx="274086" cy="286536"/>
          </a:xfrm>
          <a:custGeom>
            <a:avLst/>
            <a:gdLst/>
            <a:ahLst/>
            <a:cxnLst>
              <a:cxn ang="0">
                <a:pos x="wd2" y="hd2"/>
              </a:cxn>
              <a:cxn ang="5400000">
                <a:pos x="wd2" y="hd2"/>
              </a:cxn>
              <a:cxn ang="10800000">
                <a:pos x="wd2" y="hd2"/>
              </a:cxn>
              <a:cxn ang="16200000">
                <a:pos x="wd2" y="hd2"/>
              </a:cxn>
            </a:cxnLst>
            <a:rect l="0" t="0" r="r" b="b"/>
            <a:pathLst>
              <a:path w="21589" h="21583" extrusionOk="0">
                <a:moveTo>
                  <a:pt x="19131" y="18476"/>
                </a:moveTo>
                <a:cubicBezTo>
                  <a:pt x="19149" y="18709"/>
                  <a:pt x="19131" y="18997"/>
                  <a:pt x="19059" y="19248"/>
                </a:cubicBezTo>
                <a:lnTo>
                  <a:pt x="16817" y="17183"/>
                </a:lnTo>
                <a:lnTo>
                  <a:pt x="14790" y="19392"/>
                </a:lnTo>
                <a:lnTo>
                  <a:pt x="17068" y="21438"/>
                </a:lnTo>
                <a:cubicBezTo>
                  <a:pt x="16799" y="21528"/>
                  <a:pt x="16548" y="21582"/>
                  <a:pt x="16279" y="21582"/>
                </a:cubicBezTo>
                <a:cubicBezTo>
                  <a:pt x="15507" y="21600"/>
                  <a:pt x="14843" y="21367"/>
                  <a:pt x="14251" y="20846"/>
                </a:cubicBezTo>
                <a:cubicBezTo>
                  <a:pt x="13677" y="20307"/>
                  <a:pt x="13372" y="19661"/>
                  <a:pt x="13354" y="18889"/>
                </a:cubicBezTo>
                <a:cubicBezTo>
                  <a:pt x="13354" y="18601"/>
                  <a:pt x="13372" y="18296"/>
                  <a:pt x="13444" y="18045"/>
                </a:cubicBezTo>
                <a:lnTo>
                  <a:pt x="12888" y="17524"/>
                </a:lnTo>
                <a:lnTo>
                  <a:pt x="9641" y="14544"/>
                </a:lnTo>
                <a:lnTo>
                  <a:pt x="4115" y="20630"/>
                </a:lnTo>
                <a:cubicBezTo>
                  <a:pt x="3774" y="21097"/>
                  <a:pt x="3254" y="21385"/>
                  <a:pt x="2662" y="21385"/>
                </a:cubicBezTo>
                <a:cubicBezTo>
                  <a:pt x="1693" y="21385"/>
                  <a:pt x="922" y="20612"/>
                  <a:pt x="922" y="19643"/>
                </a:cubicBezTo>
                <a:cubicBezTo>
                  <a:pt x="922" y="19122"/>
                  <a:pt x="1119" y="18655"/>
                  <a:pt x="1532" y="18296"/>
                </a:cubicBezTo>
                <a:lnTo>
                  <a:pt x="7273" y="12335"/>
                </a:lnTo>
                <a:lnTo>
                  <a:pt x="3792" y="9175"/>
                </a:lnTo>
                <a:cubicBezTo>
                  <a:pt x="3505" y="9301"/>
                  <a:pt x="3200" y="9373"/>
                  <a:pt x="2949" y="9373"/>
                </a:cubicBezTo>
                <a:cubicBezTo>
                  <a:pt x="2178" y="9391"/>
                  <a:pt x="1496" y="9139"/>
                  <a:pt x="922" y="8636"/>
                </a:cubicBezTo>
                <a:cubicBezTo>
                  <a:pt x="330" y="8116"/>
                  <a:pt x="43" y="7487"/>
                  <a:pt x="7" y="6679"/>
                </a:cubicBezTo>
                <a:cubicBezTo>
                  <a:pt x="-11" y="6446"/>
                  <a:pt x="7" y="6177"/>
                  <a:pt x="79" y="5907"/>
                </a:cubicBezTo>
                <a:lnTo>
                  <a:pt x="2339" y="7954"/>
                </a:lnTo>
                <a:lnTo>
                  <a:pt x="4348" y="5764"/>
                </a:lnTo>
                <a:lnTo>
                  <a:pt x="2088" y="3699"/>
                </a:lnTo>
                <a:cubicBezTo>
                  <a:pt x="2321" y="3627"/>
                  <a:pt x="2608" y="3555"/>
                  <a:pt x="2859" y="3555"/>
                </a:cubicBezTo>
                <a:cubicBezTo>
                  <a:pt x="3631" y="3537"/>
                  <a:pt x="4313" y="3771"/>
                  <a:pt x="4887" y="4291"/>
                </a:cubicBezTo>
                <a:cubicBezTo>
                  <a:pt x="5479" y="4812"/>
                  <a:pt x="5784" y="5476"/>
                  <a:pt x="5802" y="6248"/>
                </a:cubicBezTo>
                <a:cubicBezTo>
                  <a:pt x="5820" y="6518"/>
                  <a:pt x="5802" y="6769"/>
                  <a:pt x="5730" y="7038"/>
                </a:cubicBezTo>
                <a:lnTo>
                  <a:pt x="9318" y="10306"/>
                </a:lnTo>
                <a:lnTo>
                  <a:pt x="11919" y="7487"/>
                </a:lnTo>
                <a:lnTo>
                  <a:pt x="8026" y="4022"/>
                </a:lnTo>
                <a:lnTo>
                  <a:pt x="11560" y="0"/>
                </a:lnTo>
                <a:lnTo>
                  <a:pt x="21589" y="8852"/>
                </a:lnTo>
                <a:lnTo>
                  <a:pt x="18055" y="12892"/>
                </a:lnTo>
                <a:lnTo>
                  <a:pt x="14036" y="9337"/>
                </a:lnTo>
                <a:lnTo>
                  <a:pt x="11507" y="12317"/>
                </a:lnTo>
                <a:lnTo>
                  <a:pt x="15436" y="15908"/>
                </a:lnTo>
                <a:cubicBezTo>
                  <a:pt x="15705" y="15818"/>
                  <a:pt x="15956" y="15765"/>
                  <a:pt x="16225" y="15765"/>
                </a:cubicBezTo>
                <a:cubicBezTo>
                  <a:pt x="16996" y="15729"/>
                  <a:pt x="17660" y="15980"/>
                  <a:pt x="18252" y="16483"/>
                </a:cubicBezTo>
                <a:cubicBezTo>
                  <a:pt x="18808" y="17021"/>
                  <a:pt x="19113" y="17686"/>
                  <a:pt x="19131" y="18476"/>
                </a:cubicBezTo>
              </a:path>
            </a:pathLst>
          </a:custGeom>
          <a:solidFill>
            <a:srgbClr val="525556"/>
          </a:solidFill>
          <a:ln w="3175">
            <a:miter lim="400000"/>
          </a:ln>
        </p:spPr>
        <p:txBody>
          <a:bodyPr lIns="45719" rIns="45719" anchor="ctr"/>
          <a:lstStyle/>
          <a:p>
            <a:pPr algn="l" defTabSz="457200">
              <a:lnSpc>
                <a:spcPct val="93000"/>
              </a:lnSpc>
              <a:defRPr sz="1800">
                <a:latin typeface="Arial"/>
                <a:ea typeface="Arial"/>
                <a:cs typeface="Arial"/>
                <a:sym typeface="Arial"/>
              </a:defRPr>
            </a:pPr>
            <a:endParaRPr dirty="0">
              <a:solidFill>
                <a:srgbClr val="525556"/>
              </a:solidFill>
              <a:latin typeface="Arial" panose="020B0604020202020204" pitchFamily="34" charset="0"/>
              <a:cs typeface="Arial" panose="020B0604020202020204" pitchFamily="34" charset="0"/>
            </a:endParaRPr>
          </a:p>
        </p:txBody>
      </p:sp>
      <p:sp>
        <p:nvSpPr>
          <p:cNvPr id="69" name="Shape 2957">
            <a:extLst>
              <a:ext uri="{FF2B5EF4-FFF2-40B4-BE49-F238E27FC236}">
                <a16:creationId xmlns:a16="http://schemas.microsoft.com/office/drawing/2014/main" id="{EFD5F711-1E04-5848-B6F0-C29F55F3304F}"/>
              </a:ext>
            </a:extLst>
          </p:cNvPr>
          <p:cNvSpPr/>
          <p:nvPr/>
        </p:nvSpPr>
        <p:spPr>
          <a:xfrm>
            <a:off x="6652338" y="2548414"/>
            <a:ext cx="214917" cy="286763"/>
          </a:xfrm>
          <a:custGeom>
            <a:avLst/>
            <a:gdLst/>
            <a:ahLst/>
            <a:cxnLst>
              <a:cxn ang="0">
                <a:pos x="wd2" y="hd2"/>
              </a:cxn>
              <a:cxn ang="5400000">
                <a:pos x="wd2" y="hd2"/>
              </a:cxn>
              <a:cxn ang="10800000">
                <a:pos x="wd2" y="hd2"/>
              </a:cxn>
              <a:cxn ang="16200000">
                <a:pos x="wd2" y="hd2"/>
              </a:cxn>
            </a:cxnLst>
            <a:rect l="0" t="0" r="r" b="b"/>
            <a:pathLst>
              <a:path w="21600" h="21600" extrusionOk="0">
                <a:moveTo>
                  <a:pt x="7613" y="4237"/>
                </a:moveTo>
                <a:lnTo>
                  <a:pt x="5870" y="0"/>
                </a:lnTo>
                <a:lnTo>
                  <a:pt x="15776" y="0"/>
                </a:lnTo>
                <a:lnTo>
                  <a:pt x="13666" y="4237"/>
                </a:lnTo>
                <a:lnTo>
                  <a:pt x="7613" y="4237"/>
                </a:lnTo>
                <a:close/>
                <a:moveTo>
                  <a:pt x="0" y="13179"/>
                </a:moveTo>
                <a:cubicBezTo>
                  <a:pt x="0" y="9893"/>
                  <a:pt x="2316" y="7056"/>
                  <a:pt x="5801" y="5656"/>
                </a:cubicBezTo>
                <a:lnTo>
                  <a:pt x="15730" y="5656"/>
                </a:lnTo>
                <a:cubicBezTo>
                  <a:pt x="19192" y="7056"/>
                  <a:pt x="21600" y="9893"/>
                  <a:pt x="21600" y="13179"/>
                </a:cubicBezTo>
                <a:cubicBezTo>
                  <a:pt x="21600" y="17811"/>
                  <a:pt x="16785" y="21600"/>
                  <a:pt x="10846" y="21600"/>
                </a:cubicBezTo>
                <a:cubicBezTo>
                  <a:pt x="4838" y="21600"/>
                  <a:pt x="0" y="17811"/>
                  <a:pt x="0" y="13179"/>
                </a:cubicBezTo>
                <a:close/>
                <a:moveTo>
                  <a:pt x="11809" y="15190"/>
                </a:moveTo>
                <a:cubicBezTo>
                  <a:pt x="11809" y="15675"/>
                  <a:pt x="11236" y="15944"/>
                  <a:pt x="10387" y="15944"/>
                </a:cubicBezTo>
                <a:cubicBezTo>
                  <a:pt x="9401" y="15944"/>
                  <a:pt x="8507" y="15675"/>
                  <a:pt x="7865" y="15423"/>
                </a:cubicBezTo>
                <a:lnTo>
                  <a:pt x="7429" y="16788"/>
                </a:lnTo>
                <a:cubicBezTo>
                  <a:pt x="8003" y="17039"/>
                  <a:pt x="8966" y="17237"/>
                  <a:pt x="9997" y="17291"/>
                </a:cubicBezTo>
                <a:lnTo>
                  <a:pt x="9997" y="18422"/>
                </a:lnTo>
                <a:lnTo>
                  <a:pt x="11488" y="18422"/>
                </a:lnTo>
                <a:lnTo>
                  <a:pt x="11488" y="17219"/>
                </a:lnTo>
                <a:cubicBezTo>
                  <a:pt x="13208" y="17021"/>
                  <a:pt x="14171" y="16088"/>
                  <a:pt x="14171" y="15028"/>
                </a:cubicBezTo>
                <a:cubicBezTo>
                  <a:pt x="14171" y="13969"/>
                  <a:pt x="13460" y="13323"/>
                  <a:pt x="11671" y="12802"/>
                </a:cubicBezTo>
                <a:cubicBezTo>
                  <a:pt x="10387" y="12461"/>
                  <a:pt x="9883" y="12209"/>
                  <a:pt x="9883" y="11797"/>
                </a:cubicBezTo>
                <a:cubicBezTo>
                  <a:pt x="9883" y="11491"/>
                  <a:pt x="10204" y="11150"/>
                  <a:pt x="11167" y="11150"/>
                </a:cubicBezTo>
                <a:cubicBezTo>
                  <a:pt x="12290" y="11150"/>
                  <a:pt x="12978" y="11401"/>
                  <a:pt x="13391" y="11563"/>
                </a:cubicBezTo>
                <a:lnTo>
                  <a:pt x="13827" y="10234"/>
                </a:lnTo>
                <a:cubicBezTo>
                  <a:pt x="13299" y="10037"/>
                  <a:pt x="12657" y="9893"/>
                  <a:pt x="11625" y="9821"/>
                </a:cubicBezTo>
                <a:lnTo>
                  <a:pt x="11625" y="8762"/>
                </a:lnTo>
                <a:lnTo>
                  <a:pt x="10135" y="8762"/>
                </a:lnTo>
                <a:lnTo>
                  <a:pt x="10135" y="9875"/>
                </a:lnTo>
                <a:cubicBezTo>
                  <a:pt x="8530" y="10127"/>
                  <a:pt x="7567" y="10935"/>
                  <a:pt x="7567" y="11994"/>
                </a:cubicBezTo>
                <a:cubicBezTo>
                  <a:pt x="7567" y="13161"/>
                  <a:pt x="8668" y="13754"/>
                  <a:pt x="10273" y="14167"/>
                </a:cubicBezTo>
                <a:cubicBezTo>
                  <a:pt x="11350" y="14490"/>
                  <a:pt x="11855" y="14723"/>
                  <a:pt x="11809" y="15190"/>
                </a:cubicBezTo>
                <a:close/>
              </a:path>
            </a:pathLst>
          </a:custGeom>
          <a:solidFill>
            <a:srgbClr val="525556"/>
          </a:solidFill>
          <a:ln w="3175">
            <a:miter lim="400000"/>
          </a:ln>
        </p:spPr>
        <p:txBody>
          <a:bodyPr lIns="45719" rIns="45719" anchor="ctr"/>
          <a:lstStyle/>
          <a:p>
            <a:pPr algn="l" defTabSz="457200">
              <a:lnSpc>
                <a:spcPct val="93000"/>
              </a:lnSpc>
              <a:defRPr sz="18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70" name="Shape 2953">
            <a:extLst>
              <a:ext uri="{FF2B5EF4-FFF2-40B4-BE49-F238E27FC236}">
                <a16:creationId xmlns:a16="http://schemas.microsoft.com/office/drawing/2014/main" id="{F27D7C99-0042-B349-9938-A73E8C8D7AF4}"/>
              </a:ext>
            </a:extLst>
          </p:cNvPr>
          <p:cNvSpPr/>
          <p:nvPr/>
        </p:nvSpPr>
        <p:spPr>
          <a:xfrm>
            <a:off x="2110363" y="2752834"/>
            <a:ext cx="305304" cy="286763"/>
          </a:xfrm>
          <a:custGeom>
            <a:avLst/>
            <a:gdLst/>
            <a:ahLst/>
            <a:cxnLst>
              <a:cxn ang="0">
                <a:pos x="wd2" y="hd2"/>
              </a:cxn>
              <a:cxn ang="5400000">
                <a:pos x="wd2" y="hd2"/>
              </a:cxn>
              <a:cxn ang="10800000">
                <a:pos x="wd2" y="hd2"/>
              </a:cxn>
              <a:cxn ang="16200000">
                <a:pos x="wd2" y="hd2"/>
              </a:cxn>
            </a:cxnLst>
            <a:rect l="0" t="0" r="r" b="b"/>
            <a:pathLst>
              <a:path w="21452" h="21600" extrusionOk="0">
                <a:moveTo>
                  <a:pt x="15073" y="12946"/>
                </a:moveTo>
                <a:lnTo>
                  <a:pt x="15073" y="10306"/>
                </a:lnTo>
                <a:lnTo>
                  <a:pt x="13566" y="10306"/>
                </a:lnTo>
                <a:lnTo>
                  <a:pt x="13566" y="12946"/>
                </a:lnTo>
                <a:lnTo>
                  <a:pt x="9878" y="12946"/>
                </a:lnTo>
                <a:lnTo>
                  <a:pt x="9878" y="646"/>
                </a:lnTo>
                <a:lnTo>
                  <a:pt x="12059" y="646"/>
                </a:lnTo>
                <a:lnTo>
                  <a:pt x="12059" y="0"/>
                </a:lnTo>
                <a:lnTo>
                  <a:pt x="16581" y="0"/>
                </a:lnTo>
                <a:lnTo>
                  <a:pt x="16581" y="646"/>
                </a:lnTo>
                <a:lnTo>
                  <a:pt x="18746" y="646"/>
                </a:lnTo>
                <a:lnTo>
                  <a:pt x="18746" y="12946"/>
                </a:lnTo>
                <a:lnTo>
                  <a:pt x="15073" y="12946"/>
                </a:lnTo>
                <a:close/>
                <a:moveTo>
                  <a:pt x="12812" y="7326"/>
                </a:moveTo>
                <a:lnTo>
                  <a:pt x="11209" y="7326"/>
                </a:lnTo>
                <a:lnTo>
                  <a:pt x="11209" y="8924"/>
                </a:lnTo>
                <a:lnTo>
                  <a:pt x="12812" y="8924"/>
                </a:lnTo>
                <a:lnTo>
                  <a:pt x="12812" y="7326"/>
                </a:lnTo>
                <a:close/>
                <a:moveTo>
                  <a:pt x="12812" y="4686"/>
                </a:moveTo>
                <a:lnTo>
                  <a:pt x="11209" y="4686"/>
                </a:lnTo>
                <a:lnTo>
                  <a:pt x="11209" y="6482"/>
                </a:lnTo>
                <a:lnTo>
                  <a:pt x="12812" y="6482"/>
                </a:lnTo>
                <a:lnTo>
                  <a:pt x="12812" y="4686"/>
                </a:lnTo>
                <a:close/>
                <a:moveTo>
                  <a:pt x="12812" y="2352"/>
                </a:moveTo>
                <a:lnTo>
                  <a:pt x="11209" y="2352"/>
                </a:lnTo>
                <a:lnTo>
                  <a:pt x="11209" y="3950"/>
                </a:lnTo>
                <a:lnTo>
                  <a:pt x="12812" y="3950"/>
                </a:lnTo>
                <a:lnTo>
                  <a:pt x="12812" y="2352"/>
                </a:lnTo>
                <a:close/>
                <a:moveTo>
                  <a:pt x="15073" y="7326"/>
                </a:moveTo>
                <a:lnTo>
                  <a:pt x="13566" y="7326"/>
                </a:lnTo>
                <a:lnTo>
                  <a:pt x="13566" y="8924"/>
                </a:lnTo>
                <a:lnTo>
                  <a:pt x="15073" y="8924"/>
                </a:lnTo>
                <a:lnTo>
                  <a:pt x="15073" y="7326"/>
                </a:lnTo>
                <a:close/>
                <a:moveTo>
                  <a:pt x="15073" y="6482"/>
                </a:moveTo>
                <a:lnTo>
                  <a:pt x="15073" y="4686"/>
                </a:lnTo>
                <a:lnTo>
                  <a:pt x="13582" y="4686"/>
                </a:lnTo>
                <a:lnTo>
                  <a:pt x="13582" y="6482"/>
                </a:lnTo>
                <a:lnTo>
                  <a:pt x="15073" y="6482"/>
                </a:lnTo>
                <a:close/>
                <a:moveTo>
                  <a:pt x="15073" y="3932"/>
                </a:moveTo>
                <a:lnTo>
                  <a:pt x="15073" y="2334"/>
                </a:lnTo>
                <a:lnTo>
                  <a:pt x="13582" y="2334"/>
                </a:lnTo>
                <a:lnTo>
                  <a:pt x="13582" y="3932"/>
                </a:lnTo>
                <a:lnTo>
                  <a:pt x="15073" y="3932"/>
                </a:lnTo>
                <a:close/>
                <a:moveTo>
                  <a:pt x="17415" y="7326"/>
                </a:moveTo>
                <a:lnTo>
                  <a:pt x="15923" y="7326"/>
                </a:lnTo>
                <a:lnTo>
                  <a:pt x="15923" y="8924"/>
                </a:lnTo>
                <a:lnTo>
                  <a:pt x="17415" y="8924"/>
                </a:lnTo>
                <a:lnTo>
                  <a:pt x="17415" y="7326"/>
                </a:lnTo>
                <a:close/>
                <a:moveTo>
                  <a:pt x="15923" y="4686"/>
                </a:moveTo>
                <a:lnTo>
                  <a:pt x="15923" y="6482"/>
                </a:lnTo>
                <a:lnTo>
                  <a:pt x="17415" y="6482"/>
                </a:lnTo>
                <a:lnTo>
                  <a:pt x="17415" y="4686"/>
                </a:lnTo>
                <a:lnTo>
                  <a:pt x="15923" y="4686"/>
                </a:lnTo>
                <a:close/>
                <a:moveTo>
                  <a:pt x="17415" y="2352"/>
                </a:moveTo>
                <a:lnTo>
                  <a:pt x="15923" y="2352"/>
                </a:lnTo>
                <a:lnTo>
                  <a:pt x="15923" y="3950"/>
                </a:lnTo>
                <a:lnTo>
                  <a:pt x="17415" y="3950"/>
                </a:lnTo>
                <a:lnTo>
                  <a:pt x="17415" y="2352"/>
                </a:lnTo>
                <a:close/>
                <a:moveTo>
                  <a:pt x="20365" y="16716"/>
                </a:moveTo>
                <a:lnTo>
                  <a:pt x="11177" y="20523"/>
                </a:lnTo>
                <a:cubicBezTo>
                  <a:pt x="10696" y="20738"/>
                  <a:pt x="10070" y="20702"/>
                  <a:pt x="9509" y="20523"/>
                </a:cubicBezTo>
                <a:lnTo>
                  <a:pt x="3047" y="18332"/>
                </a:lnTo>
                <a:lnTo>
                  <a:pt x="0" y="21600"/>
                </a:lnTo>
                <a:lnTo>
                  <a:pt x="0" y="14598"/>
                </a:lnTo>
                <a:lnTo>
                  <a:pt x="2405" y="12335"/>
                </a:lnTo>
                <a:lnTo>
                  <a:pt x="3576" y="11204"/>
                </a:lnTo>
                <a:lnTo>
                  <a:pt x="3592" y="11186"/>
                </a:lnTo>
                <a:lnTo>
                  <a:pt x="3608" y="11186"/>
                </a:lnTo>
                <a:cubicBezTo>
                  <a:pt x="3752" y="11114"/>
                  <a:pt x="3881" y="11060"/>
                  <a:pt x="4041" y="11042"/>
                </a:cubicBezTo>
                <a:cubicBezTo>
                  <a:pt x="4731" y="10863"/>
                  <a:pt x="5404" y="10989"/>
                  <a:pt x="5981" y="11366"/>
                </a:cubicBezTo>
                <a:lnTo>
                  <a:pt x="12492" y="14580"/>
                </a:lnTo>
                <a:cubicBezTo>
                  <a:pt x="12748" y="14723"/>
                  <a:pt x="12973" y="14921"/>
                  <a:pt x="13133" y="15154"/>
                </a:cubicBezTo>
                <a:cubicBezTo>
                  <a:pt x="13278" y="15370"/>
                  <a:pt x="13358" y="15657"/>
                  <a:pt x="13358" y="15944"/>
                </a:cubicBezTo>
                <a:cubicBezTo>
                  <a:pt x="13390" y="16178"/>
                  <a:pt x="13358" y="16483"/>
                  <a:pt x="13229" y="16716"/>
                </a:cubicBezTo>
                <a:cubicBezTo>
                  <a:pt x="12941" y="17542"/>
                  <a:pt x="12075" y="17901"/>
                  <a:pt x="11353" y="17560"/>
                </a:cubicBezTo>
                <a:lnTo>
                  <a:pt x="7777" y="15765"/>
                </a:lnTo>
                <a:lnTo>
                  <a:pt x="7521" y="16465"/>
                </a:lnTo>
                <a:lnTo>
                  <a:pt x="11097" y="18242"/>
                </a:lnTo>
                <a:cubicBezTo>
                  <a:pt x="12059" y="18745"/>
                  <a:pt x="13374" y="18242"/>
                  <a:pt x="13823" y="17165"/>
                </a:cubicBezTo>
                <a:cubicBezTo>
                  <a:pt x="13967" y="16806"/>
                  <a:pt x="13983" y="16088"/>
                  <a:pt x="13951" y="15675"/>
                </a:cubicBezTo>
                <a:lnTo>
                  <a:pt x="19307" y="13448"/>
                </a:lnTo>
                <a:cubicBezTo>
                  <a:pt x="20061" y="13161"/>
                  <a:pt x="21071" y="13610"/>
                  <a:pt x="21359" y="14454"/>
                </a:cubicBezTo>
                <a:cubicBezTo>
                  <a:pt x="21600" y="15316"/>
                  <a:pt x="21408" y="16303"/>
                  <a:pt x="20365" y="16716"/>
                </a:cubicBezTo>
                <a:close/>
              </a:path>
            </a:pathLst>
          </a:custGeom>
          <a:solidFill>
            <a:srgbClr val="525556"/>
          </a:solidFill>
          <a:ln w="3175">
            <a:miter lim="400000"/>
          </a:ln>
        </p:spPr>
        <p:txBody>
          <a:bodyPr lIns="45719" rIns="45719" anchor="ctr"/>
          <a:lstStyle/>
          <a:p>
            <a:pPr algn="l" defTabSz="457200">
              <a:lnSpc>
                <a:spcPct val="93000"/>
              </a:lnSpc>
              <a:defRPr sz="18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71" name="Shape 2955">
            <a:extLst>
              <a:ext uri="{FF2B5EF4-FFF2-40B4-BE49-F238E27FC236}">
                <a16:creationId xmlns:a16="http://schemas.microsoft.com/office/drawing/2014/main" id="{604B1338-D5BF-5E4B-8512-B9B60D1D3FD7}"/>
              </a:ext>
            </a:extLst>
          </p:cNvPr>
          <p:cNvSpPr/>
          <p:nvPr/>
        </p:nvSpPr>
        <p:spPr>
          <a:xfrm>
            <a:off x="2501770" y="3673539"/>
            <a:ext cx="285291" cy="286763"/>
          </a:xfrm>
          <a:custGeom>
            <a:avLst/>
            <a:gdLst/>
            <a:ahLst/>
            <a:cxnLst>
              <a:cxn ang="0">
                <a:pos x="wd2" y="hd2"/>
              </a:cxn>
              <a:cxn ang="5400000">
                <a:pos x="wd2" y="hd2"/>
              </a:cxn>
              <a:cxn ang="10800000">
                <a:pos x="wd2" y="hd2"/>
              </a:cxn>
              <a:cxn ang="16200000">
                <a:pos x="wd2" y="hd2"/>
              </a:cxn>
            </a:cxnLst>
            <a:rect l="0" t="0" r="r" b="b"/>
            <a:pathLst>
              <a:path w="21600" h="21600" extrusionOk="0">
                <a:moveTo>
                  <a:pt x="10964" y="3304"/>
                </a:moveTo>
                <a:lnTo>
                  <a:pt x="10964" y="2119"/>
                </a:lnTo>
                <a:lnTo>
                  <a:pt x="12812" y="2119"/>
                </a:lnTo>
                <a:lnTo>
                  <a:pt x="12812" y="377"/>
                </a:lnTo>
                <a:lnTo>
                  <a:pt x="10947" y="377"/>
                </a:lnTo>
                <a:lnTo>
                  <a:pt x="10947" y="0"/>
                </a:lnTo>
                <a:lnTo>
                  <a:pt x="10619" y="0"/>
                </a:lnTo>
                <a:lnTo>
                  <a:pt x="10619" y="3304"/>
                </a:lnTo>
                <a:lnTo>
                  <a:pt x="6647" y="6679"/>
                </a:lnTo>
                <a:lnTo>
                  <a:pt x="14918" y="6679"/>
                </a:lnTo>
                <a:lnTo>
                  <a:pt x="10964" y="3304"/>
                </a:lnTo>
                <a:close/>
                <a:moveTo>
                  <a:pt x="21013" y="17560"/>
                </a:moveTo>
                <a:lnTo>
                  <a:pt x="21013" y="9139"/>
                </a:lnTo>
                <a:lnTo>
                  <a:pt x="14935" y="9139"/>
                </a:lnTo>
                <a:lnTo>
                  <a:pt x="14935" y="7038"/>
                </a:lnTo>
                <a:lnTo>
                  <a:pt x="6665" y="7038"/>
                </a:lnTo>
                <a:lnTo>
                  <a:pt x="6665" y="9139"/>
                </a:lnTo>
                <a:lnTo>
                  <a:pt x="587" y="9139"/>
                </a:lnTo>
                <a:lnTo>
                  <a:pt x="587" y="17560"/>
                </a:lnTo>
                <a:lnTo>
                  <a:pt x="0" y="17560"/>
                </a:lnTo>
                <a:lnTo>
                  <a:pt x="0" y="20361"/>
                </a:lnTo>
                <a:lnTo>
                  <a:pt x="6665" y="20361"/>
                </a:lnTo>
                <a:lnTo>
                  <a:pt x="6665" y="21600"/>
                </a:lnTo>
                <a:lnTo>
                  <a:pt x="14935" y="21600"/>
                </a:lnTo>
                <a:lnTo>
                  <a:pt x="14935" y="20361"/>
                </a:lnTo>
                <a:lnTo>
                  <a:pt x="21600" y="20361"/>
                </a:lnTo>
                <a:lnTo>
                  <a:pt x="21600" y="17560"/>
                </a:lnTo>
                <a:lnTo>
                  <a:pt x="21013" y="17560"/>
                </a:lnTo>
                <a:close/>
                <a:moveTo>
                  <a:pt x="2106" y="16842"/>
                </a:moveTo>
                <a:lnTo>
                  <a:pt x="1260" y="16842"/>
                </a:lnTo>
                <a:lnTo>
                  <a:pt x="1260" y="12802"/>
                </a:lnTo>
                <a:lnTo>
                  <a:pt x="2106" y="12802"/>
                </a:lnTo>
                <a:lnTo>
                  <a:pt x="2106" y="16842"/>
                </a:lnTo>
                <a:close/>
                <a:moveTo>
                  <a:pt x="2106" y="12120"/>
                </a:moveTo>
                <a:lnTo>
                  <a:pt x="1260" y="12120"/>
                </a:lnTo>
                <a:lnTo>
                  <a:pt x="1260" y="11258"/>
                </a:lnTo>
                <a:lnTo>
                  <a:pt x="2106" y="11258"/>
                </a:lnTo>
                <a:lnTo>
                  <a:pt x="2106" y="12120"/>
                </a:lnTo>
                <a:close/>
                <a:moveTo>
                  <a:pt x="3609" y="16842"/>
                </a:moveTo>
                <a:lnTo>
                  <a:pt x="2780" y="16842"/>
                </a:lnTo>
                <a:lnTo>
                  <a:pt x="2780" y="12802"/>
                </a:lnTo>
                <a:lnTo>
                  <a:pt x="3609" y="12802"/>
                </a:lnTo>
                <a:lnTo>
                  <a:pt x="3609" y="16842"/>
                </a:lnTo>
                <a:close/>
                <a:moveTo>
                  <a:pt x="3609" y="12120"/>
                </a:moveTo>
                <a:lnTo>
                  <a:pt x="2780" y="12120"/>
                </a:lnTo>
                <a:lnTo>
                  <a:pt x="2780" y="11258"/>
                </a:lnTo>
                <a:lnTo>
                  <a:pt x="3609" y="11258"/>
                </a:lnTo>
                <a:lnTo>
                  <a:pt x="3609" y="12120"/>
                </a:lnTo>
                <a:close/>
                <a:moveTo>
                  <a:pt x="5128" y="16842"/>
                </a:moveTo>
                <a:lnTo>
                  <a:pt x="4299" y="16842"/>
                </a:lnTo>
                <a:lnTo>
                  <a:pt x="4299" y="12802"/>
                </a:lnTo>
                <a:lnTo>
                  <a:pt x="5128" y="12802"/>
                </a:lnTo>
                <a:lnTo>
                  <a:pt x="5128" y="16842"/>
                </a:lnTo>
                <a:close/>
                <a:moveTo>
                  <a:pt x="5128" y="12120"/>
                </a:moveTo>
                <a:lnTo>
                  <a:pt x="4299" y="12120"/>
                </a:lnTo>
                <a:lnTo>
                  <a:pt x="4299" y="11258"/>
                </a:lnTo>
                <a:lnTo>
                  <a:pt x="5128" y="11258"/>
                </a:lnTo>
                <a:lnTo>
                  <a:pt x="5128" y="12120"/>
                </a:lnTo>
                <a:close/>
                <a:moveTo>
                  <a:pt x="6647" y="16842"/>
                </a:moveTo>
                <a:lnTo>
                  <a:pt x="5819" y="16842"/>
                </a:lnTo>
                <a:lnTo>
                  <a:pt x="5819" y="12802"/>
                </a:lnTo>
                <a:lnTo>
                  <a:pt x="6647" y="12802"/>
                </a:lnTo>
                <a:lnTo>
                  <a:pt x="6647" y="16842"/>
                </a:lnTo>
                <a:close/>
                <a:moveTo>
                  <a:pt x="6647" y="12120"/>
                </a:moveTo>
                <a:lnTo>
                  <a:pt x="5819" y="12120"/>
                </a:lnTo>
                <a:lnTo>
                  <a:pt x="5819" y="11258"/>
                </a:lnTo>
                <a:lnTo>
                  <a:pt x="6647" y="11258"/>
                </a:lnTo>
                <a:lnTo>
                  <a:pt x="6647" y="12120"/>
                </a:lnTo>
                <a:close/>
                <a:moveTo>
                  <a:pt x="12570" y="9139"/>
                </a:moveTo>
                <a:lnTo>
                  <a:pt x="13744" y="9139"/>
                </a:lnTo>
                <a:lnTo>
                  <a:pt x="13744" y="18278"/>
                </a:lnTo>
                <a:lnTo>
                  <a:pt x="12570" y="18278"/>
                </a:lnTo>
                <a:lnTo>
                  <a:pt x="12570" y="9139"/>
                </a:lnTo>
                <a:close/>
                <a:moveTo>
                  <a:pt x="10204" y="9139"/>
                </a:moveTo>
                <a:lnTo>
                  <a:pt x="11378" y="9139"/>
                </a:lnTo>
                <a:lnTo>
                  <a:pt x="11378" y="18278"/>
                </a:lnTo>
                <a:lnTo>
                  <a:pt x="10204" y="18278"/>
                </a:lnTo>
                <a:lnTo>
                  <a:pt x="10204" y="9139"/>
                </a:lnTo>
                <a:close/>
                <a:moveTo>
                  <a:pt x="7822" y="9139"/>
                </a:moveTo>
                <a:lnTo>
                  <a:pt x="9013" y="9139"/>
                </a:lnTo>
                <a:lnTo>
                  <a:pt x="9013" y="18278"/>
                </a:lnTo>
                <a:lnTo>
                  <a:pt x="7822" y="18278"/>
                </a:lnTo>
                <a:lnTo>
                  <a:pt x="7822" y="9139"/>
                </a:lnTo>
                <a:close/>
                <a:moveTo>
                  <a:pt x="14365" y="21079"/>
                </a:moveTo>
                <a:lnTo>
                  <a:pt x="7200" y="21079"/>
                </a:lnTo>
                <a:lnTo>
                  <a:pt x="7200" y="20792"/>
                </a:lnTo>
                <a:lnTo>
                  <a:pt x="14348" y="20792"/>
                </a:lnTo>
                <a:cubicBezTo>
                  <a:pt x="14365" y="20774"/>
                  <a:pt x="14365" y="21079"/>
                  <a:pt x="14365" y="21079"/>
                </a:cubicBezTo>
                <a:close/>
                <a:moveTo>
                  <a:pt x="14365" y="20325"/>
                </a:moveTo>
                <a:lnTo>
                  <a:pt x="7200" y="20325"/>
                </a:lnTo>
                <a:lnTo>
                  <a:pt x="7200" y="20038"/>
                </a:lnTo>
                <a:lnTo>
                  <a:pt x="14348" y="20038"/>
                </a:lnTo>
                <a:cubicBezTo>
                  <a:pt x="14365" y="20038"/>
                  <a:pt x="14365" y="20325"/>
                  <a:pt x="14365" y="20325"/>
                </a:cubicBezTo>
                <a:close/>
                <a:moveTo>
                  <a:pt x="15764" y="16842"/>
                </a:moveTo>
                <a:lnTo>
                  <a:pt x="14935" y="16842"/>
                </a:lnTo>
                <a:lnTo>
                  <a:pt x="14935" y="12802"/>
                </a:lnTo>
                <a:lnTo>
                  <a:pt x="15764" y="12802"/>
                </a:lnTo>
                <a:lnTo>
                  <a:pt x="15764" y="16842"/>
                </a:lnTo>
                <a:close/>
                <a:moveTo>
                  <a:pt x="15764" y="12120"/>
                </a:moveTo>
                <a:lnTo>
                  <a:pt x="14935" y="12120"/>
                </a:lnTo>
                <a:lnTo>
                  <a:pt x="14935" y="11258"/>
                </a:lnTo>
                <a:lnTo>
                  <a:pt x="15764" y="11258"/>
                </a:lnTo>
                <a:lnTo>
                  <a:pt x="15764" y="12120"/>
                </a:lnTo>
                <a:close/>
                <a:moveTo>
                  <a:pt x="17283" y="16842"/>
                </a:moveTo>
                <a:lnTo>
                  <a:pt x="16455" y="16842"/>
                </a:lnTo>
                <a:lnTo>
                  <a:pt x="16455" y="12802"/>
                </a:lnTo>
                <a:lnTo>
                  <a:pt x="17283" y="12802"/>
                </a:lnTo>
                <a:lnTo>
                  <a:pt x="17283" y="16842"/>
                </a:lnTo>
                <a:close/>
                <a:moveTo>
                  <a:pt x="17283" y="12120"/>
                </a:moveTo>
                <a:lnTo>
                  <a:pt x="16455" y="12120"/>
                </a:lnTo>
                <a:lnTo>
                  <a:pt x="16455" y="11258"/>
                </a:lnTo>
                <a:lnTo>
                  <a:pt x="17283" y="11258"/>
                </a:lnTo>
                <a:lnTo>
                  <a:pt x="17283" y="12120"/>
                </a:lnTo>
                <a:close/>
                <a:moveTo>
                  <a:pt x="18820" y="16842"/>
                </a:moveTo>
                <a:lnTo>
                  <a:pt x="17991" y="16842"/>
                </a:lnTo>
                <a:lnTo>
                  <a:pt x="17991" y="12802"/>
                </a:lnTo>
                <a:lnTo>
                  <a:pt x="18820" y="12802"/>
                </a:lnTo>
                <a:lnTo>
                  <a:pt x="18820" y="16842"/>
                </a:lnTo>
                <a:close/>
                <a:moveTo>
                  <a:pt x="18820" y="12120"/>
                </a:moveTo>
                <a:lnTo>
                  <a:pt x="17991" y="12120"/>
                </a:lnTo>
                <a:lnTo>
                  <a:pt x="17991" y="11258"/>
                </a:lnTo>
                <a:lnTo>
                  <a:pt x="18820" y="11258"/>
                </a:lnTo>
                <a:lnTo>
                  <a:pt x="18820" y="12120"/>
                </a:lnTo>
                <a:close/>
                <a:moveTo>
                  <a:pt x="20322" y="16842"/>
                </a:moveTo>
                <a:lnTo>
                  <a:pt x="19494" y="16842"/>
                </a:lnTo>
                <a:lnTo>
                  <a:pt x="19494" y="12802"/>
                </a:lnTo>
                <a:lnTo>
                  <a:pt x="20322" y="12802"/>
                </a:lnTo>
                <a:lnTo>
                  <a:pt x="20322" y="16842"/>
                </a:lnTo>
                <a:close/>
                <a:moveTo>
                  <a:pt x="20322" y="12120"/>
                </a:moveTo>
                <a:lnTo>
                  <a:pt x="19494" y="12120"/>
                </a:lnTo>
                <a:lnTo>
                  <a:pt x="19494" y="11258"/>
                </a:lnTo>
                <a:lnTo>
                  <a:pt x="20322" y="11258"/>
                </a:lnTo>
                <a:lnTo>
                  <a:pt x="20322" y="12120"/>
                </a:lnTo>
                <a:close/>
              </a:path>
            </a:pathLst>
          </a:custGeom>
          <a:solidFill>
            <a:srgbClr val="525556"/>
          </a:solidFill>
          <a:ln w="3175">
            <a:miter lim="400000"/>
          </a:ln>
        </p:spPr>
        <p:txBody>
          <a:bodyPr lIns="45719" rIns="45719" anchor="ctr"/>
          <a:lstStyle/>
          <a:p>
            <a:pPr algn="l" defTabSz="457200">
              <a:lnSpc>
                <a:spcPct val="93000"/>
              </a:lnSpc>
              <a:defRPr sz="18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72" name="Shape 3001">
            <a:extLst>
              <a:ext uri="{FF2B5EF4-FFF2-40B4-BE49-F238E27FC236}">
                <a16:creationId xmlns:a16="http://schemas.microsoft.com/office/drawing/2014/main" id="{887DC96D-CC20-F94C-A132-871ADE7CB57F}"/>
              </a:ext>
            </a:extLst>
          </p:cNvPr>
          <p:cNvSpPr/>
          <p:nvPr/>
        </p:nvSpPr>
        <p:spPr>
          <a:xfrm>
            <a:off x="6423556" y="3556905"/>
            <a:ext cx="243142" cy="223882"/>
          </a:xfrm>
          <a:custGeom>
            <a:avLst/>
            <a:gdLst/>
            <a:ahLst/>
            <a:cxnLst>
              <a:cxn ang="0">
                <a:pos x="wd2" y="hd2"/>
              </a:cxn>
              <a:cxn ang="5400000">
                <a:pos x="wd2" y="hd2"/>
              </a:cxn>
              <a:cxn ang="10800000">
                <a:pos x="wd2" y="hd2"/>
              </a:cxn>
              <a:cxn ang="16200000">
                <a:pos x="wd2" y="hd2"/>
              </a:cxn>
            </a:cxnLst>
            <a:rect l="0" t="0" r="r" b="b"/>
            <a:pathLst>
              <a:path w="21600" h="21600" extrusionOk="0">
                <a:moveTo>
                  <a:pt x="21600" y="1475"/>
                </a:moveTo>
                <a:lnTo>
                  <a:pt x="21600" y="20125"/>
                </a:lnTo>
                <a:cubicBezTo>
                  <a:pt x="21600" y="20953"/>
                  <a:pt x="21015" y="21600"/>
                  <a:pt x="20303" y="21600"/>
                </a:cubicBezTo>
                <a:lnTo>
                  <a:pt x="1297" y="21600"/>
                </a:lnTo>
                <a:cubicBezTo>
                  <a:pt x="569" y="21600"/>
                  <a:pt x="0" y="20935"/>
                  <a:pt x="0" y="20125"/>
                </a:cubicBezTo>
                <a:lnTo>
                  <a:pt x="0" y="1475"/>
                </a:lnTo>
                <a:cubicBezTo>
                  <a:pt x="0" y="647"/>
                  <a:pt x="585" y="0"/>
                  <a:pt x="1297" y="0"/>
                </a:cubicBezTo>
                <a:lnTo>
                  <a:pt x="20303" y="0"/>
                </a:lnTo>
                <a:cubicBezTo>
                  <a:pt x="21015" y="0"/>
                  <a:pt x="21600" y="665"/>
                  <a:pt x="21600" y="1475"/>
                </a:cubicBezTo>
                <a:close/>
                <a:moveTo>
                  <a:pt x="16176" y="1960"/>
                </a:moveTo>
                <a:cubicBezTo>
                  <a:pt x="16176" y="2500"/>
                  <a:pt x="16603" y="2932"/>
                  <a:pt x="17046" y="2932"/>
                </a:cubicBezTo>
                <a:cubicBezTo>
                  <a:pt x="17505" y="2932"/>
                  <a:pt x="17900" y="2500"/>
                  <a:pt x="17900" y="1960"/>
                </a:cubicBezTo>
                <a:cubicBezTo>
                  <a:pt x="17900" y="1421"/>
                  <a:pt x="17505" y="989"/>
                  <a:pt x="17046" y="989"/>
                </a:cubicBezTo>
                <a:cubicBezTo>
                  <a:pt x="16603" y="989"/>
                  <a:pt x="16176" y="1421"/>
                  <a:pt x="16176" y="1960"/>
                </a:cubicBezTo>
                <a:close/>
                <a:moveTo>
                  <a:pt x="13820" y="1960"/>
                </a:moveTo>
                <a:cubicBezTo>
                  <a:pt x="13820" y="2500"/>
                  <a:pt x="14231" y="2932"/>
                  <a:pt x="14674" y="2932"/>
                </a:cubicBezTo>
                <a:cubicBezTo>
                  <a:pt x="15133" y="2932"/>
                  <a:pt x="15544" y="2500"/>
                  <a:pt x="15544" y="1960"/>
                </a:cubicBezTo>
                <a:cubicBezTo>
                  <a:pt x="15544" y="1421"/>
                  <a:pt x="15133" y="989"/>
                  <a:pt x="14674" y="989"/>
                </a:cubicBezTo>
                <a:cubicBezTo>
                  <a:pt x="14200" y="971"/>
                  <a:pt x="13820" y="1421"/>
                  <a:pt x="13820" y="1960"/>
                </a:cubicBezTo>
                <a:close/>
                <a:moveTo>
                  <a:pt x="20288" y="3939"/>
                </a:moveTo>
                <a:lnTo>
                  <a:pt x="1281" y="3939"/>
                </a:lnTo>
                <a:lnTo>
                  <a:pt x="1281" y="20323"/>
                </a:lnTo>
                <a:lnTo>
                  <a:pt x="20288" y="20323"/>
                </a:lnTo>
                <a:lnTo>
                  <a:pt x="20288" y="3939"/>
                </a:lnTo>
                <a:close/>
                <a:moveTo>
                  <a:pt x="20288" y="1960"/>
                </a:moveTo>
                <a:cubicBezTo>
                  <a:pt x="20288" y="1421"/>
                  <a:pt x="19892" y="989"/>
                  <a:pt x="19434" y="989"/>
                </a:cubicBezTo>
                <a:cubicBezTo>
                  <a:pt x="18975" y="989"/>
                  <a:pt x="18580" y="1439"/>
                  <a:pt x="18580" y="1960"/>
                </a:cubicBezTo>
                <a:cubicBezTo>
                  <a:pt x="18580" y="2500"/>
                  <a:pt x="18975" y="2932"/>
                  <a:pt x="19434" y="2932"/>
                </a:cubicBezTo>
                <a:cubicBezTo>
                  <a:pt x="19892" y="2932"/>
                  <a:pt x="20288" y="2500"/>
                  <a:pt x="20288" y="1960"/>
                </a:cubicBezTo>
                <a:close/>
                <a:moveTo>
                  <a:pt x="8001" y="6870"/>
                </a:moveTo>
                <a:lnTo>
                  <a:pt x="14642" y="6870"/>
                </a:lnTo>
                <a:lnTo>
                  <a:pt x="14642" y="5449"/>
                </a:lnTo>
                <a:lnTo>
                  <a:pt x="8001" y="5449"/>
                </a:lnTo>
                <a:lnTo>
                  <a:pt x="8001" y="6870"/>
                </a:lnTo>
                <a:close/>
                <a:moveTo>
                  <a:pt x="10610" y="10144"/>
                </a:moveTo>
                <a:lnTo>
                  <a:pt x="19023" y="10144"/>
                </a:lnTo>
                <a:lnTo>
                  <a:pt x="19023" y="8705"/>
                </a:lnTo>
                <a:lnTo>
                  <a:pt x="10610" y="8705"/>
                </a:lnTo>
                <a:lnTo>
                  <a:pt x="10610" y="10144"/>
                </a:lnTo>
                <a:close/>
                <a:moveTo>
                  <a:pt x="10610" y="12967"/>
                </a:moveTo>
                <a:lnTo>
                  <a:pt x="19023" y="12967"/>
                </a:lnTo>
                <a:lnTo>
                  <a:pt x="19023" y="11546"/>
                </a:lnTo>
                <a:lnTo>
                  <a:pt x="10610" y="11546"/>
                </a:lnTo>
                <a:lnTo>
                  <a:pt x="10610" y="12967"/>
                </a:lnTo>
                <a:close/>
                <a:moveTo>
                  <a:pt x="10610" y="15845"/>
                </a:moveTo>
                <a:lnTo>
                  <a:pt x="19023" y="15845"/>
                </a:lnTo>
                <a:lnTo>
                  <a:pt x="19023" y="14424"/>
                </a:lnTo>
                <a:lnTo>
                  <a:pt x="10610" y="14424"/>
                </a:lnTo>
                <a:lnTo>
                  <a:pt x="10610" y="15845"/>
                </a:lnTo>
                <a:close/>
                <a:moveTo>
                  <a:pt x="2467" y="18686"/>
                </a:moveTo>
                <a:lnTo>
                  <a:pt x="19023" y="18686"/>
                </a:lnTo>
                <a:lnTo>
                  <a:pt x="19023" y="17266"/>
                </a:lnTo>
                <a:lnTo>
                  <a:pt x="2467" y="17266"/>
                </a:lnTo>
                <a:lnTo>
                  <a:pt x="2467" y="18686"/>
                </a:lnTo>
                <a:close/>
                <a:moveTo>
                  <a:pt x="2467" y="15719"/>
                </a:moveTo>
                <a:lnTo>
                  <a:pt x="8381" y="15719"/>
                </a:lnTo>
                <a:lnTo>
                  <a:pt x="8381" y="8705"/>
                </a:lnTo>
                <a:lnTo>
                  <a:pt x="2467" y="8705"/>
                </a:lnTo>
                <a:lnTo>
                  <a:pt x="2467" y="15719"/>
                </a:lnTo>
                <a:close/>
              </a:path>
            </a:pathLst>
          </a:custGeom>
          <a:solidFill>
            <a:srgbClr val="525556"/>
          </a:solidFill>
          <a:ln w="3175">
            <a:miter lim="400000"/>
          </a:ln>
        </p:spPr>
        <p:txBody>
          <a:bodyPr lIns="45719" rIns="45719" anchor="ctr"/>
          <a:lstStyle/>
          <a:p>
            <a:pPr algn="l" defTabSz="457200">
              <a:lnSpc>
                <a:spcPct val="93000"/>
              </a:lnSpc>
              <a:defRPr sz="1800">
                <a:latin typeface="Arial"/>
                <a:ea typeface="Arial"/>
                <a:cs typeface="Arial"/>
                <a:sym typeface="Arial"/>
              </a:defRPr>
            </a:pPr>
            <a:endParaRPr dirty="0">
              <a:latin typeface="Arial" panose="020B0604020202020204" pitchFamily="34" charset="0"/>
              <a:cs typeface="Arial" panose="020B0604020202020204" pitchFamily="34" charset="0"/>
            </a:endParaRPr>
          </a:p>
        </p:txBody>
      </p:sp>
      <p:sp>
        <p:nvSpPr>
          <p:cNvPr id="90" name="Textfeld 89">
            <a:extLst>
              <a:ext uri="{FF2B5EF4-FFF2-40B4-BE49-F238E27FC236}">
                <a16:creationId xmlns:a16="http://schemas.microsoft.com/office/drawing/2014/main" id="{F44A2186-D76E-1848-9563-995AE07535F9}"/>
              </a:ext>
            </a:extLst>
          </p:cNvPr>
          <p:cNvSpPr txBox="1"/>
          <p:nvPr/>
        </p:nvSpPr>
        <p:spPr>
          <a:xfrm>
            <a:off x="3581890" y="2575481"/>
            <a:ext cx="1648565" cy="738664"/>
          </a:xfrm>
          <a:prstGeom prst="rect">
            <a:avLst/>
          </a:prstGeom>
          <a:noFill/>
        </p:spPr>
        <p:txBody>
          <a:bodyPr wrap="square" rtlCol="0">
            <a:spAutoFit/>
          </a:bodyPr>
          <a:lstStyle/>
          <a:p>
            <a:pPr algn="ctr"/>
            <a:r>
              <a:rPr lang="de-AT" sz="1400" dirty="0">
                <a:latin typeface="Arial" panose="020B0604020202020204" pitchFamily="34" charset="0"/>
                <a:ea typeface="Open Sans" panose="020B0606030504020204" pitchFamily="34" charset="0"/>
                <a:cs typeface="Arial" panose="020B0604020202020204" pitchFamily="34" charset="0"/>
              </a:rPr>
              <a:t>Mehr als 5000 Analysen in ganz Europa</a:t>
            </a:r>
          </a:p>
        </p:txBody>
      </p:sp>
    </p:spTree>
    <p:extLst>
      <p:ext uri="{BB962C8B-B14F-4D97-AF65-F5344CB8AC3E}">
        <p14:creationId xmlns:p14="http://schemas.microsoft.com/office/powerpoint/2010/main" val="712374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a:xfrm>
            <a:off x="5652120" y="1275606"/>
            <a:ext cx="3096344" cy="3456732"/>
          </a:xfrm>
        </p:spPr>
        <p:txBody>
          <a:bodyPr/>
          <a:lstStyle/>
          <a:p>
            <a:pPr>
              <a:buFont typeface="Wingdings" panose="05000000000000000000" pitchFamily="2" charset="2"/>
              <a:buChar char="Ø"/>
            </a:pPr>
            <a:r>
              <a:rPr lang="de-DE" dirty="0"/>
              <a:t>Einzelhandel steigt zwar, aber nur online</a:t>
            </a:r>
          </a:p>
          <a:p>
            <a:pPr marL="0" indent="0">
              <a:buNone/>
            </a:pPr>
            <a:endParaRPr lang="de-DE" dirty="0"/>
          </a:p>
          <a:p>
            <a:pPr>
              <a:buFont typeface="Wingdings" panose="05000000000000000000" pitchFamily="2" charset="2"/>
              <a:buChar char="Ø"/>
            </a:pPr>
            <a:r>
              <a:rPr lang="de-DE" dirty="0"/>
              <a:t>Gastronomie und Freizeit&amp;Kultur steigen prozentuell am stärksten im Verhältnis zu Gesamtausgaben</a:t>
            </a:r>
          </a:p>
        </p:txBody>
      </p:sp>
      <p:sp>
        <p:nvSpPr>
          <p:cNvPr id="4" name="Titel 3"/>
          <p:cNvSpPr>
            <a:spLocks noGrp="1"/>
          </p:cNvSpPr>
          <p:nvPr>
            <p:ph type="title"/>
          </p:nvPr>
        </p:nvSpPr>
        <p:spPr/>
        <p:txBody>
          <a:bodyPr/>
          <a:lstStyle/>
          <a:p>
            <a:r>
              <a:rPr lang="de-DE" dirty="0"/>
              <a:t>Ausgabenentwicklung Österreich (€ p.P)</a:t>
            </a:r>
            <a:endParaRPr lang="de-AT" dirty="0"/>
          </a:p>
        </p:txBody>
      </p:sp>
      <p:sp>
        <p:nvSpPr>
          <p:cNvPr id="12" name="Textplatzhalter 11"/>
          <p:cNvSpPr>
            <a:spLocks noGrp="1"/>
          </p:cNvSpPr>
          <p:nvPr>
            <p:ph type="body" sz="quarter" idx="15"/>
          </p:nvPr>
        </p:nvSpPr>
        <p:spPr/>
        <p:txBody>
          <a:bodyPr/>
          <a:lstStyle/>
          <a:p>
            <a:endParaRPr lang="de-AT" dirty="0"/>
          </a:p>
        </p:txBody>
      </p:sp>
      <p:sp>
        <p:nvSpPr>
          <p:cNvPr id="14" name="Fußzeilenplatzhalter 14"/>
          <p:cNvSpPr>
            <a:spLocks noGrp="1"/>
          </p:cNvSpPr>
          <p:nvPr>
            <p:ph type="ftr" sz="quarter" idx="3"/>
          </p:nvPr>
        </p:nvSpPr>
        <p:spPr>
          <a:xfrm>
            <a:off x="464171" y="267740"/>
            <a:ext cx="7560840" cy="189000"/>
          </a:xfrm>
        </p:spPr>
        <p:txBody>
          <a:bodyPr/>
          <a:lstStyle/>
          <a:p>
            <a:r>
              <a:rPr lang="de-DE" dirty="0"/>
              <a:t>Tiroler Immobilienstammtisch, 16.01.2025</a:t>
            </a:r>
            <a:endParaRPr lang="de-AT" dirty="0"/>
          </a:p>
        </p:txBody>
      </p:sp>
      <p:graphicFrame>
        <p:nvGraphicFramePr>
          <p:cNvPr id="6" name="Diagramm 9">
            <a:extLst>
              <a:ext uri="{FF2B5EF4-FFF2-40B4-BE49-F238E27FC236}">
                <a16:creationId xmlns:a16="http://schemas.microsoft.com/office/drawing/2014/main" id="{00000000-0008-0000-0400-00000A000000}"/>
              </a:ext>
            </a:extLst>
          </p:cNvPr>
          <p:cNvGraphicFramePr>
            <a:graphicFrameLocks/>
          </p:cNvGraphicFramePr>
          <p:nvPr>
            <p:extLst>
              <p:ext uri="{D42A27DB-BD31-4B8C-83A1-F6EECF244321}">
                <p14:modId xmlns:p14="http://schemas.microsoft.com/office/powerpoint/2010/main" val="1337606187"/>
              </p:ext>
            </p:extLst>
          </p:nvPr>
        </p:nvGraphicFramePr>
        <p:xfrm>
          <a:off x="395536" y="1203598"/>
          <a:ext cx="5112568" cy="34563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3176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ostenlos Leute, Die Vor Schaufenstern Gehen Stock-Foto"/>
          <p:cNvPicPr>
            <a:picLocks noChangeAspect="1" noChangeArrowheads="1"/>
          </p:cNvPicPr>
          <p:nvPr/>
        </p:nvPicPr>
        <p:blipFill rotWithShape="1">
          <a:blip r:embed="rId3">
            <a:extLst>
              <a:ext uri="{28A0092B-C50C-407E-A947-70E740481C1C}">
                <a14:useLocalDpi xmlns:a14="http://schemas.microsoft.com/office/drawing/2010/main" val="0"/>
              </a:ext>
            </a:extLst>
          </a:blip>
          <a:srcRect l="3382" r="46917" b="442"/>
          <a:stretch/>
        </p:blipFill>
        <p:spPr bwMode="auto">
          <a:xfrm>
            <a:off x="0" y="0"/>
            <a:ext cx="5039488"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platzhalter 4"/>
          <p:cNvSpPr txBox="1">
            <a:spLocks/>
          </p:cNvSpPr>
          <p:nvPr/>
        </p:nvSpPr>
        <p:spPr>
          <a:xfrm>
            <a:off x="0" y="3150"/>
            <a:ext cx="5039488" cy="5149776"/>
          </a:xfrm>
          <a:prstGeom prst="rect">
            <a:avLst/>
          </a:prstGeom>
          <a:solidFill>
            <a:srgbClr val="343E48">
              <a:alpha val="50196"/>
            </a:srgbClr>
          </a:solidFill>
        </p:spPr>
        <p:txBody>
          <a:bodyPr/>
          <a:lstStyle>
            <a:lvl1pPr marL="180975" indent="-180975" algn="l" defTabSz="914400" rtl="0" eaLnBrk="1" latinLnBrk="0" hangingPunct="1">
              <a:spcBef>
                <a:spcPct val="20000"/>
              </a:spcBef>
              <a:buClr>
                <a:schemeClr val="tx2"/>
              </a:buClr>
              <a:buFont typeface="Wingdings" panose="05000000000000000000" pitchFamily="2" charset="2"/>
              <a:buChar char="§"/>
              <a:tabLst/>
              <a:defRPr sz="1300" kern="1200">
                <a:solidFill>
                  <a:schemeClr val="tx2"/>
                </a:solidFill>
                <a:latin typeface="Arial" panose="020B0604020202020204" pitchFamily="34" charset="0"/>
                <a:ea typeface="Arial" panose="020B0604020202020204" pitchFamily="34" charset="0"/>
                <a:cs typeface="Arial" panose="020B0604020202020204" pitchFamily="34" charset="0"/>
              </a:defRPr>
            </a:lvl1pPr>
            <a:lvl2pPr marL="314325" indent="-180975" algn="l" defTabSz="914400" rtl="0" eaLnBrk="1" latinLnBrk="0" hangingPunct="1">
              <a:spcBef>
                <a:spcPct val="20000"/>
              </a:spcBef>
              <a:buClr>
                <a:schemeClr val="tx2">
                  <a:lumMod val="60000"/>
                  <a:lumOff val="40000"/>
                </a:schemeClr>
              </a:buClr>
              <a:buFont typeface="Wingdings" panose="05000000000000000000" pitchFamily="2" charset="2"/>
              <a:buChar char="§"/>
              <a:tabLst/>
              <a:defRPr sz="1200" kern="1200">
                <a:solidFill>
                  <a:schemeClr val="tx2">
                    <a:lumMod val="60000"/>
                    <a:lumOff val="40000"/>
                  </a:schemeClr>
                </a:solidFill>
                <a:latin typeface="Arial" panose="020B0604020202020204" pitchFamily="34" charset="0"/>
                <a:ea typeface="Arial" panose="020B0604020202020204" pitchFamily="34" charset="0"/>
                <a:cs typeface="Arial" panose="020B0604020202020204" pitchFamily="34" charset="0"/>
              </a:defRPr>
            </a:lvl2pPr>
            <a:lvl3pPr marL="495300" indent="-180975" algn="l" defTabSz="914400" rtl="0" eaLnBrk="1" latinLnBrk="0" hangingPunct="1">
              <a:spcBef>
                <a:spcPct val="20000"/>
              </a:spcBef>
              <a:buClr>
                <a:schemeClr val="tx2">
                  <a:lumMod val="60000"/>
                  <a:lumOff val="40000"/>
                </a:schemeClr>
              </a:buClr>
              <a:buFont typeface="Symbol" pitchFamily="2" charset="2"/>
              <a:buChar char="-"/>
              <a:tabLst/>
              <a:defRPr sz="1100" kern="1200">
                <a:solidFill>
                  <a:schemeClr val="tx2">
                    <a:lumMod val="60000"/>
                    <a:lumOff val="40000"/>
                  </a:schemeClr>
                </a:solidFill>
                <a:latin typeface="Arial" panose="020B0604020202020204" pitchFamily="34" charset="0"/>
                <a:ea typeface="Arial" panose="020B0604020202020204" pitchFamily="34" charset="0"/>
                <a:cs typeface="Arial" panose="020B0604020202020204" pitchFamily="34" charset="0"/>
              </a:defRPr>
            </a:lvl3pPr>
            <a:lvl4pPr marL="180975" marR="0" indent="-180975" algn="l" defTabSz="914400" rtl="0" eaLnBrk="1" fontAlgn="auto" latinLnBrk="0" hangingPunct="1">
              <a:lnSpc>
                <a:spcPct val="100000"/>
              </a:lnSpc>
              <a:spcBef>
                <a:spcPct val="20000"/>
              </a:spcBef>
              <a:spcAft>
                <a:spcPts val="0"/>
              </a:spcAft>
              <a:buClr>
                <a:srgbClr val="ED3645"/>
              </a:buClr>
              <a:buSzTx/>
              <a:buFont typeface="Wingdings 3" panose="05040102010807070707" pitchFamily="18" charset="2"/>
              <a:buChar char="}"/>
              <a:tabLst/>
              <a:defRPr sz="1300" kern="1200">
                <a:solidFill>
                  <a:schemeClr val="accent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de-AT" dirty="0"/>
          </a:p>
        </p:txBody>
      </p:sp>
      <p:sp>
        <p:nvSpPr>
          <p:cNvPr id="2" name="Titel 1"/>
          <p:cNvSpPr>
            <a:spLocks noGrp="1"/>
          </p:cNvSpPr>
          <p:nvPr>
            <p:ph type="title"/>
          </p:nvPr>
        </p:nvSpPr>
        <p:spPr>
          <a:xfrm>
            <a:off x="467544" y="483518"/>
            <a:ext cx="5400600" cy="360000"/>
          </a:xfrm>
        </p:spPr>
        <p:txBody>
          <a:bodyPr>
            <a:normAutofit/>
          </a:bodyPr>
          <a:lstStyle/>
          <a:p>
            <a:r>
              <a:rPr lang="de-AT" dirty="0">
                <a:solidFill>
                  <a:schemeClr val="bg1"/>
                </a:solidFill>
              </a:rPr>
              <a:t>Entwicklungen Nutzungsanforderungen</a:t>
            </a:r>
          </a:p>
        </p:txBody>
      </p:sp>
      <p:sp>
        <p:nvSpPr>
          <p:cNvPr id="3" name="Fußzeilenplatzhalter 2"/>
          <p:cNvSpPr>
            <a:spLocks noGrp="1"/>
          </p:cNvSpPr>
          <p:nvPr>
            <p:ph type="ftr" sz="quarter" idx="3"/>
          </p:nvPr>
        </p:nvSpPr>
        <p:spPr/>
        <p:txBody>
          <a:bodyPr/>
          <a:lstStyle/>
          <a:p>
            <a:r>
              <a:rPr lang="de-DE" dirty="0"/>
              <a:t>Tiroler Immobilienstammtisch, 16.01.2025</a:t>
            </a:r>
            <a:endParaRPr lang="de-AT" dirty="0"/>
          </a:p>
        </p:txBody>
      </p:sp>
      <p:sp>
        <p:nvSpPr>
          <p:cNvPr id="4" name="Textfeld 3">
            <a:extLst>
              <a:ext uri="{FF2B5EF4-FFF2-40B4-BE49-F238E27FC236}">
                <a16:creationId xmlns:a16="http://schemas.microsoft.com/office/drawing/2014/main" id="{DBEC40EC-FC83-885A-AA77-F050A81EAE49}"/>
              </a:ext>
            </a:extLst>
          </p:cNvPr>
          <p:cNvSpPr txBox="1"/>
          <p:nvPr/>
        </p:nvSpPr>
        <p:spPr>
          <a:xfrm>
            <a:off x="755576" y="1043937"/>
            <a:ext cx="2808312" cy="292388"/>
          </a:xfrm>
          <a:prstGeom prst="rect">
            <a:avLst/>
          </a:prstGeom>
          <a:solidFill>
            <a:schemeClr val="bg1"/>
          </a:solidFill>
        </p:spPr>
        <p:txBody>
          <a:bodyPr wrap="square" rtlCol="0">
            <a:spAutoFit/>
          </a:bodyPr>
          <a:lstStyle/>
          <a:p>
            <a:r>
              <a:rPr lang="de-AT" sz="1300" dirty="0">
                <a:latin typeface="Arial" panose="020B0604020202020204" pitchFamily="34" charset="0"/>
                <a:cs typeface="Arial" panose="020B0604020202020204" pitchFamily="34" charset="0"/>
              </a:rPr>
              <a:t>weniger Geld für stat. Handel</a:t>
            </a:r>
          </a:p>
        </p:txBody>
      </p:sp>
      <p:sp>
        <p:nvSpPr>
          <p:cNvPr id="5" name="Textfeld 4">
            <a:extLst>
              <a:ext uri="{FF2B5EF4-FFF2-40B4-BE49-F238E27FC236}">
                <a16:creationId xmlns:a16="http://schemas.microsoft.com/office/drawing/2014/main" id="{D538D7A7-47B5-235F-4506-A8DBABC9BD3E}"/>
              </a:ext>
            </a:extLst>
          </p:cNvPr>
          <p:cNvSpPr txBox="1"/>
          <p:nvPr/>
        </p:nvSpPr>
        <p:spPr>
          <a:xfrm>
            <a:off x="755576" y="1668006"/>
            <a:ext cx="2808312" cy="292388"/>
          </a:xfrm>
          <a:prstGeom prst="rect">
            <a:avLst/>
          </a:prstGeom>
          <a:solidFill>
            <a:schemeClr val="bg1"/>
          </a:solidFill>
        </p:spPr>
        <p:txBody>
          <a:bodyPr wrap="square" rtlCol="0">
            <a:spAutoFit/>
          </a:bodyPr>
          <a:lstStyle/>
          <a:p>
            <a:r>
              <a:rPr lang="de-AT" sz="1300" dirty="0">
                <a:latin typeface="Arial" panose="020B0604020202020204" pitchFamily="34" charset="0"/>
                <a:cs typeface="Arial" panose="020B0604020202020204" pitchFamily="34" charset="0"/>
              </a:rPr>
              <a:t>wachsender Onlinehandel</a:t>
            </a:r>
          </a:p>
        </p:txBody>
      </p:sp>
      <p:sp>
        <p:nvSpPr>
          <p:cNvPr id="6" name="Textfeld 5">
            <a:extLst>
              <a:ext uri="{FF2B5EF4-FFF2-40B4-BE49-F238E27FC236}">
                <a16:creationId xmlns:a16="http://schemas.microsoft.com/office/drawing/2014/main" id="{12DE5FF1-2769-1F71-B6AD-8FA951AAE1C5}"/>
              </a:ext>
            </a:extLst>
          </p:cNvPr>
          <p:cNvSpPr txBox="1"/>
          <p:nvPr/>
        </p:nvSpPr>
        <p:spPr>
          <a:xfrm>
            <a:off x="755576" y="2292075"/>
            <a:ext cx="2808312" cy="292388"/>
          </a:xfrm>
          <a:prstGeom prst="rect">
            <a:avLst/>
          </a:prstGeom>
          <a:solidFill>
            <a:schemeClr val="bg1"/>
          </a:solidFill>
        </p:spPr>
        <p:txBody>
          <a:bodyPr wrap="square" rtlCol="0">
            <a:spAutoFit/>
          </a:bodyPr>
          <a:lstStyle/>
          <a:p>
            <a:r>
              <a:rPr lang="de-AT" sz="1300" dirty="0">
                <a:latin typeface="Arial" panose="020B0604020202020204" pitchFamily="34" charset="0"/>
                <a:cs typeface="Arial" panose="020B0604020202020204" pitchFamily="34" charset="0"/>
              </a:rPr>
              <a:t>rückläufige Umsätze</a:t>
            </a:r>
          </a:p>
        </p:txBody>
      </p:sp>
      <p:sp>
        <p:nvSpPr>
          <p:cNvPr id="7" name="Textfeld 6">
            <a:extLst>
              <a:ext uri="{FF2B5EF4-FFF2-40B4-BE49-F238E27FC236}">
                <a16:creationId xmlns:a16="http://schemas.microsoft.com/office/drawing/2014/main" id="{37D9730C-862E-9DA2-86BF-060D49EAA6A7}"/>
              </a:ext>
            </a:extLst>
          </p:cNvPr>
          <p:cNvSpPr txBox="1"/>
          <p:nvPr/>
        </p:nvSpPr>
        <p:spPr>
          <a:xfrm>
            <a:off x="755576" y="2916145"/>
            <a:ext cx="2808312" cy="292388"/>
          </a:xfrm>
          <a:prstGeom prst="rect">
            <a:avLst/>
          </a:prstGeom>
          <a:solidFill>
            <a:schemeClr val="bg1"/>
          </a:solidFill>
        </p:spPr>
        <p:txBody>
          <a:bodyPr wrap="square" rtlCol="0">
            <a:spAutoFit/>
          </a:bodyPr>
          <a:lstStyle/>
          <a:p>
            <a:r>
              <a:rPr lang="de-AT" sz="1300" dirty="0">
                <a:latin typeface="Arial" panose="020B0604020202020204" pitchFamily="34" charset="0"/>
                <a:cs typeface="Arial" panose="020B0604020202020204" pitchFamily="34" charset="0"/>
              </a:rPr>
              <a:t>sinkende Verkaufsflächen</a:t>
            </a:r>
          </a:p>
        </p:txBody>
      </p:sp>
      <p:pic>
        <p:nvPicPr>
          <p:cNvPr id="11" name="Grafik 10" descr="Bildschirmausschnitt">
            <a:extLst>
              <a:ext uri="{FF2B5EF4-FFF2-40B4-BE49-F238E27FC236}">
                <a16:creationId xmlns:a16="http://schemas.microsoft.com/office/drawing/2014/main" id="{B6544982-8446-D94F-475A-54CEC9A521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1416" y="1043399"/>
            <a:ext cx="3874507" cy="3078663"/>
          </a:xfrm>
          <a:prstGeom prst="rect">
            <a:avLst/>
          </a:prstGeom>
        </p:spPr>
      </p:pic>
      <p:sp>
        <p:nvSpPr>
          <p:cNvPr id="8" name="Rechteck 7">
            <a:extLst>
              <a:ext uri="{FF2B5EF4-FFF2-40B4-BE49-F238E27FC236}">
                <a16:creationId xmlns:a16="http://schemas.microsoft.com/office/drawing/2014/main" id="{3A95B649-96FF-F285-535F-68C20F7C6F7F}"/>
              </a:ext>
            </a:extLst>
          </p:cNvPr>
          <p:cNvSpPr/>
          <p:nvPr/>
        </p:nvSpPr>
        <p:spPr>
          <a:xfrm>
            <a:off x="-180528" y="3336543"/>
            <a:ext cx="5220016" cy="1323439"/>
          </a:xfrm>
          <a:prstGeom prst="rect">
            <a:avLst/>
          </a:prstGeom>
          <a:solidFill>
            <a:srgbClr val="343E48">
              <a:alpha val="60000"/>
            </a:srgbClr>
          </a:solidFill>
        </p:spPr>
        <p:txBody>
          <a:bodyPr wrap="square">
            <a:spAutoFit/>
          </a:bodyPr>
          <a:lstStyle/>
          <a:p>
            <a:pPr marL="361950" lvl="3" indent="-95250">
              <a:buFont typeface="Wingdings"/>
              <a:buChar char="è"/>
            </a:pPr>
            <a:endParaRPr lang="de-DE" sz="1600" b="1" dirty="0">
              <a:solidFill>
                <a:schemeClr val="bg1"/>
              </a:solidFill>
              <a:latin typeface="Arial" panose="020B0604020202020204" pitchFamily="34" charset="0"/>
              <a:cs typeface="Arial" panose="020B0604020202020204" pitchFamily="34" charset="0"/>
            </a:endParaRPr>
          </a:p>
          <a:p>
            <a:pPr marL="361950" lvl="3" indent="-95250">
              <a:buFont typeface="Wingdings"/>
              <a:buChar char="è"/>
            </a:pPr>
            <a:endParaRPr lang="de-DE" sz="1600" b="1" dirty="0">
              <a:solidFill>
                <a:schemeClr val="bg1"/>
              </a:solidFill>
              <a:latin typeface="Arial" panose="020B0604020202020204" pitchFamily="34" charset="0"/>
              <a:cs typeface="Arial" panose="020B0604020202020204" pitchFamily="34" charset="0"/>
            </a:endParaRPr>
          </a:p>
          <a:p>
            <a:pPr marL="361950" lvl="3" indent="-95250">
              <a:buFont typeface="Wingdings"/>
              <a:buChar char="è"/>
            </a:pPr>
            <a:r>
              <a:rPr lang="de-DE" sz="1600" b="1" dirty="0">
                <a:solidFill>
                  <a:schemeClr val="bg1"/>
                </a:solidFill>
                <a:latin typeface="Arial" panose="020B0604020202020204" pitchFamily="34" charset="0"/>
                <a:cs typeface="Arial" panose="020B0604020202020204" pitchFamily="34" charset="0"/>
              </a:rPr>
              <a:t>steigende Funktionsmischung</a:t>
            </a:r>
            <a:endParaRPr lang="de-DE" sz="1600" dirty="0">
              <a:solidFill>
                <a:schemeClr val="bg1"/>
              </a:solidFill>
              <a:latin typeface="Arial" panose="020B0604020202020204" pitchFamily="34" charset="0"/>
              <a:cs typeface="Arial" panose="020B0604020202020204" pitchFamily="34" charset="0"/>
            </a:endParaRPr>
          </a:p>
          <a:p>
            <a:pPr marL="361950" lvl="3" indent="-95250">
              <a:buFont typeface="Wingdings"/>
              <a:buChar char="è"/>
            </a:pPr>
            <a:endParaRPr lang="de-DE" sz="1600" dirty="0">
              <a:solidFill>
                <a:schemeClr val="bg1"/>
              </a:solidFill>
              <a:latin typeface="Arial" panose="020B0604020202020204" pitchFamily="34" charset="0"/>
              <a:cs typeface="Arial" panose="020B0604020202020204" pitchFamily="34" charset="0"/>
            </a:endParaRPr>
          </a:p>
          <a:p>
            <a:pPr marL="361950" lvl="3" indent="-95250">
              <a:buFont typeface="Wingdings"/>
              <a:buChar char="è"/>
            </a:pPr>
            <a:r>
              <a:rPr lang="de-DE" sz="1600" dirty="0">
                <a:solidFill>
                  <a:schemeClr val="bg1"/>
                </a:solidFill>
                <a:latin typeface="Arial" panose="020B0604020202020204" pitchFamily="34" charset="0"/>
                <a:cs typeface="Arial" panose="020B0604020202020204" pitchFamily="34" charset="0"/>
              </a:rPr>
              <a:t>gleichzeitig Auftreten </a:t>
            </a:r>
            <a:r>
              <a:rPr lang="de-DE" sz="1600" b="1" dirty="0">
                <a:solidFill>
                  <a:schemeClr val="bg1"/>
                </a:solidFill>
                <a:latin typeface="Arial" panose="020B0604020202020204" pitchFamily="34" charset="0"/>
                <a:cs typeface="Arial" panose="020B0604020202020204" pitchFamily="34" charset="0"/>
              </a:rPr>
              <a:t>neuer Nutzungen</a:t>
            </a:r>
            <a:endParaRPr lang="de-DE" sz="1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28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Bildschirmausschnitt"/>
          <p:cNvPicPr>
            <a:picLocks noChangeAspect="1"/>
          </p:cNvPicPr>
          <p:nvPr/>
        </p:nvPicPr>
        <p:blipFill rotWithShape="1">
          <a:blip r:embed="rId3">
            <a:extLst>
              <a:ext uri="{28A0092B-C50C-407E-A947-70E740481C1C}">
                <a14:useLocalDpi xmlns:a14="http://schemas.microsoft.com/office/drawing/2010/main" val="0"/>
              </a:ext>
            </a:extLst>
          </a:blip>
          <a:srcRect r="2629"/>
          <a:stretch/>
        </p:blipFill>
        <p:spPr>
          <a:xfrm>
            <a:off x="3851921" y="3006977"/>
            <a:ext cx="3295424" cy="1903985"/>
          </a:xfrm>
          <a:prstGeom prst="rect">
            <a:avLst/>
          </a:prstGeom>
        </p:spPr>
      </p:pic>
      <p:pic>
        <p:nvPicPr>
          <p:cNvPr id="21" name="Bildplatzhalter 20" descr="Bildschirmausschnitt"/>
          <p:cNvPicPr>
            <a:picLocks noGrp="1" noChangeAspect="1"/>
          </p:cNvPicPr>
          <p:nvPr>
            <p:ph type="pic" idx="4294967295"/>
          </p:nvPr>
        </p:nvPicPr>
        <p:blipFill rotWithShape="1">
          <a:blip r:embed="rId4" cstate="print">
            <a:extLst>
              <a:ext uri="{28A0092B-C50C-407E-A947-70E740481C1C}">
                <a14:useLocalDpi xmlns:a14="http://schemas.microsoft.com/office/drawing/2010/main" val="0"/>
              </a:ext>
            </a:extLst>
          </a:blip>
          <a:srcRect l="-1" t="-297" r="133" b="12021"/>
          <a:stretch/>
        </p:blipFill>
        <p:spPr>
          <a:xfrm>
            <a:off x="467544" y="989412"/>
            <a:ext cx="3238506" cy="1898977"/>
          </a:xfrm>
          <a:prstGeom prst="rect">
            <a:avLst/>
          </a:prstGeom>
        </p:spPr>
      </p:pic>
      <p:sp>
        <p:nvSpPr>
          <p:cNvPr id="9" name="Titel 8"/>
          <p:cNvSpPr>
            <a:spLocks noGrp="1"/>
          </p:cNvSpPr>
          <p:nvPr>
            <p:ph type="title"/>
          </p:nvPr>
        </p:nvSpPr>
        <p:spPr/>
        <p:txBody>
          <a:bodyPr>
            <a:normAutofit/>
          </a:bodyPr>
          <a:lstStyle/>
          <a:p>
            <a:r>
              <a:rPr lang="de-DE" dirty="0"/>
              <a:t>Immobilien brauchen Nutzungen, die Menschen brauchen</a:t>
            </a:r>
            <a:endParaRPr lang="de-AT" dirty="0"/>
          </a:p>
        </p:txBody>
      </p:sp>
      <p:sp>
        <p:nvSpPr>
          <p:cNvPr id="11" name="Textplatzhalter 10"/>
          <p:cNvSpPr>
            <a:spLocks noGrp="1"/>
          </p:cNvSpPr>
          <p:nvPr>
            <p:ph type="body" sz="quarter" idx="15"/>
          </p:nvPr>
        </p:nvSpPr>
        <p:spPr>
          <a:xfrm>
            <a:off x="611561" y="4688714"/>
            <a:ext cx="5112568" cy="143878"/>
          </a:xfrm>
        </p:spPr>
        <p:txBody>
          <a:bodyPr/>
          <a:lstStyle/>
          <a:p>
            <a:endParaRPr lang="de-AT" dirty="0"/>
          </a:p>
        </p:txBody>
      </p:sp>
      <p:pic>
        <p:nvPicPr>
          <p:cNvPr id="7" name="Grafik 6" descr="Bildschirmausschnitt"/>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467545" y="3012818"/>
            <a:ext cx="3238505" cy="1908000"/>
          </a:xfrm>
          <a:prstGeom prst="rect">
            <a:avLst/>
          </a:prstGeom>
        </p:spPr>
      </p:pic>
      <p:sp>
        <p:nvSpPr>
          <p:cNvPr id="23" name="Rechteck 22"/>
          <p:cNvSpPr/>
          <p:nvPr/>
        </p:nvSpPr>
        <p:spPr>
          <a:xfrm>
            <a:off x="467545" y="2688334"/>
            <a:ext cx="4572000" cy="184666"/>
          </a:xfrm>
          <a:prstGeom prst="rect">
            <a:avLst/>
          </a:prstGeom>
        </p:spPr>
        <p:txBody>
          <a:bodyPr>
            <a:spAutoFit/>
          </a:bodyPr>
          <a:lstStyle/>
          <a:p>
            <a:r>
              <a:rPr lang="de-AT" sz="600" dirty="0">
                <a:solidFill>
                  <a:schemeClr val="bg1"/>
                </a:solidFill>
              </a:rPr>
              <a:t>https://baukultur.nrw/artikel/was-kommt-nach-dem-einzelhandel-best-practice/</a:t>
            </a:r>
          </a:p>
        </p:txBody>
      </p:sp>
      <p:sp>
        <p:nvSpPr>
          <p:cNvPr id="24" name="Rechteck 23"/>
          <p:cNvSpPr/>
          <p:nvPr/>
        </p:nvSpPr>
        <p:spPr>
          <a:xfrm>
            <a:off x="467545" y="4736152"/>
            <a:ext cx="635110" cy="184666"/>
          </a:xfrm>
          <a:prstGeom prst="rect">
            <a:avLst/>
          </a:prstGeom>
        </p:spPr>
        <p:txBody>
          <a:bodyPr>
            <a:spAutoFit/>
          </a:bodyPr>
          <a:lstStyle/>
          <a:p>
            <a:r>
              <a:rPr lang="de-AT" sz="600" dirty="0">
                <a:solidFill>
                  <a:schemeClr val="bg1"/>
                </a:solidFill>
              </a:rPr>
              <a:t>https://lez.sh/</a:t>
            </a:r>
          </a:p>
        </p:txBody>
      </p:sp>
      <p:sp>
        <p:nvSpPr>
          <p:cNvPr id="16" name="Fußzeilenplatzhalter 4"/>
          <p:cNvSpPr>
            <a:spLocks noGrp="1"/>
          </p:cNvSpPr>
          <p:nvPr>
            <p:ph type="ftr" sz="quarter" idx="3"/>
          </p:nvPr>
        </p:nvSpPr>
        <p:spPr>
          <a:xfrm>
            <a:off x="464171" y="267740"/>
            <a:ext cx="7560840" cy="189000"/>
          </a:xfrm>
        </p:spPr>
        <p:txBody>
          <a:bodyPr/>
          <a:lstStyle/>
          <a:p>
            <a:r>
              <a:rPr lang="de-DE" dirty="0"/>
              <a:t>Tiroler Immobilienstammtisch, 16.01.2025</a:t>
            </a:r>
            <a:endParaRPr lang="de-AT" dirty="0"/>
          </a:p>
        </p:txBody>
      </p:sp>
      <p:pic>
        <p:nvPicPr>
          <p:cNvPr id="17" name="Picture 8" descr="Bildergebnis fÃ¼r velobis#"/>
          <p:cNvPicPr>
            <a:picLocks noGrp="1" noChangeAspect="1" noChangeArrowheads="1"/>
          </p:cNvPicPr>
          <p:nvPr/>
        </p:nvPicPr>
        <p:blipFill rotWithShape="1">
          <a:blip r:embed="rId6" cstate="print">
            <a:grayscl/>
            <a:extLst>
              <a:ext uri="{28A0092B-C50C-407E-A947-70E740481C1C}">
                <a14:useLocalDpi xmlns:a14="http://schemas.microsoft.com/office/drawing/2010/main" val="0"/>
              </a:ext>
            </a:extLst>
          </a:blip>
          <a:srcRect l="-1" r="2615"/>
          <a:stretch/>
        </p:blipFill>
        <p:spPr bwMode="auto">
          <a:xfrm>
            <a:off x="3851921" y="987574"/>
            <a:ext cx="2778148" cy="1900800"/>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7"/>
          <p:cNvSpPr/>
          <p:nvPr/>
        </p:nvSpPr>
        <p:spPr>
          <a:xfrm>
            <a:off x="3851920" y="2672946"/>
            <a:ext cx="2880320"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AT" sz="800" dirty="0">
                <a:solidFill>
                  <a:schemeClr val="bg1"/>
                </a:solidFill>
              </a:rPr>
              <a:t>Velobis</a:t>
            </a:r>
            <a:r>
              <a:rPr lang="de-AT" sz="500" dirty="0">
                <a:solidFill>
                  <a:schemeClr val="bg1"/>
                </a:solidFill>
              </a:rPr>
              <a:t>; </a:t>
            </a:r>
            <a:r>
              <a:rPr lang="de-AT" sz="500" u="sng" dirty="0">
                <a:solidFill>
                  <a:schemeClr val="bg1"/>
                </a:solidFill>
              </a:rPr>
              <a:t>https://www.falter.at/lokal/10072/velobis</a:t>
            </a:r>
            <a:endParaRPr lang="de-AT" sz="500" dirty="0">
              <a:solidFill>
                <a:schemeClr val="bg1"/>
              </a:solidFill>
            </a:endParaRPr>
          </a:p>
        </p:txBody>
      </p:sp>
      <p:sp>
        <p:nvSpPr>
          <p:cNvPr id="2" name="Rechteck 1"/>
          <p:cNvSpPr/>
          <p:nvPr/>
        </p:nvSpPr>
        <p:spPr>
          <a:xfrm>
            <a:off x="467545" y="2414516"/>
            <a:ext cx="3238505" cy="517274"/>
          </a:xfrm>
          <a:prstGeom prst="rect">
            <a:avLst/>
          </a:prstGeom>
          <a:solidFill>
            <a:srgbClr val="CFD6D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Studieren statt Shoppen</a:t>
            </a:r>
            <a:endParaRPr lang="de-AT" dirty="0"/>
          </a:p>
        </p:txBody>
      </p:sp>
      <p:sp>
        <p:nvSpPr>
          <p:cNvPr id="14" name="Rechteck 13"/>
          <p:cNvSpPr/>
          <p:nvPr/>
        </p:nvSpPr>
        <p:spPr>
          <a:xfrm rot="16200000">
            <a:off x="5945995" y="1671650"/>
            <a:ext cx="1885426" cy="517274"/>
          </a:xfrm>
          <a:prstGeom prst="rect">
            <a:avLst/>
          </a:prstGeom>
          <a:solidFill>
            <a:srgbClr val="CFD6D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Radreparatur + Cafe</a:t>
            </a:r>
            <a:endParaRPr lang="de-AT" dirty="0"/>
          </a:p>
        </p:txBody>
      </p:sp>
      <p:sp>
        <p:nvSpPr>
          <p:cNvPr id="15" name="Rechteck 14"/>
          <p:cNvSpPr/>
          <p:nvPr/>
        </p:nvSpPr>
        <p:spPr>
          <a:xfrm rot="16200000">
            <a:off x="5925294" y="3711753"/>
            <a:ext cx="1926827" cy="517274"/>
          </a:xfrm>
          <a:prstGeom prst="rect">
            <a:avLst/>
          </a:prstGeom>
          <a:solidFill>
            <a:srgbClr val="CFD6D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Blumencafe</a:t>
            </a:r>
            <a:endParaRPr lang="de-AT" dirty="0"/>
          </a:p>
        </p:txBody>
      </p:sp>
      <p:sp>
        <p:nvSpPr>
          <p:cNvPr id="3" name="AutoShape 2" descr="blob:https://web.whatsapp.com/e9ba02c0-ab45-45c1-aa8b-550c760066b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dirty="0"/>
          </a:p>
        </p:txBody>
      </p:sp>
      <p:sp>
        <p:nvSpPr>
          <p:cNvPr id="4" name="AutoShape 4" descr="blob:https://web.whatsapp.com/e9ba02c0-ab45-45c1-aa8b-550c760066b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dirty="0"/>
          </a:p>
        </p:txBody>
      </p:sp>
      <p:sp>
        <p:nvSpPr>
          <p:cNvPr id="6" name="AutoShape 6" descr="blob:https://web.whatsapp.com/e9ba02c0-ab45-45c1-aa8b-550c760066b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AT" dirty="0"/>
          </a:p>
        </p:txBody>
      </p:sp>
    </p:spTree>
    <p:extLst>
      <p:ext uri="{BB962C8B-B14F-4D97-AF65-F5344CB8AC3E}">
        <p14:creationId xmlns:p14="http://schemas.microsoft.com/office/powerpoint/2010/main" val="309864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1324E5-3980-560B-A3AF-C8636A285F30}"/>
              </a:ext>
            </a:extLst>
          </p:cNvPr>
          <p:cNvSpPr>
            <a:spLocks noGrp="1"/>
          </p:cNvSpPr>
          <p:nvPr>
            <p:ph type="title"/>
          </p:nvPr>
        </p:nvSpPr>
        <p:spPr/>
        <p:txBody>
          <a:bodyPr anchor="ctr">
            <a:noAutofit/>
          </a:bodyPr>
          <a:lstStyle/>
          <a:p>
            <a:r>
              <a:rPr lang="de-DE" sz="1905" dirty="0"/>
              <a:t>Nachhaltige Nutzungen für transformierte Immobilien</a:t>
            </a:r>
            <a:endParaRPr lang="de-AT" sz="1905" dirty="0"/>
          </a:p>
        </p:txBody>
      </p:sp>
      <p:graphicFrame>
        <p:nvGraphicFramePr>
          <p:cNvPr id="9" name="Inhaltsplatzhalter 2">
            <a:extLst>
              <a:ext uri="{FF2B5EF4-FFF2-40B4-BE49-F238E27FC236}">
                <a16:creationId xmlns:a16="http://schemas.microsoft.com/office/drawing/2014/main" id="{D81BED59-7C36-2FD3-42E7-7ADCA018CDE7}"/>
              </a:ext>
            </a:extLst>
          </p:cNvPr>
          <p:cNvGraphicFramePr>
            <a:graphicFrameLocks noGrp="1"/>
          </p:cNvGraphicFramePr>
          <p:nvPr>
            <p:ph idx="1"/>
            <p:extLst>
              <p:ext uri="{D42A27DB-BD31-4B8C-83A1-F6EECF244321}">
                <p14:modId xmlns:p14="http://schemas.microsoft.com/office/powerpoint/2010/main" val="2504023322"/>
              </p:ext>
            </p:extLst>
          </p:nvPr>
        </p:nvGraphicFramePr>
        <p:xfrm>
          <a:off x="468313" y="1131888"/>
          <a:ext cx="8064500" cy="331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ußzeilenplatzhalter 4">
            <a:extLst>
              <a:ext uri="{FF2B5EF4-FFF2-40B4-BE49-F238E27FC236}">
                <a16:creationId xmlns:a16="http://schemas.microsoft.com/office/drawing/2014/main" id="{29255CFB-2F2B-4990-D697-A123A8A8349A}"/>
              </a:ext>
            </a:extLst>
          </p:cNvPr>
          <p:cNvSpPr>
            <a:spLocks noGrp="1"/>
          </p:cNvSpPr>
          <p:nvPr>
            <p:ph type="ftr" sz="quarter" idx="3"/>
          </p:nvPr>
        </p:nvSpPr>
        <p:spPr>
          <a:xfrm>
            <a:off x="464171" y="267740"/>
            <a:ext cx="7560840" cy="189000"/>
          </a:xfrm>
        </p:spPr>
        <p:txBody>
          <a:bodyPr/>
          <a:lstStyle/>
          <a:p>
            <a:r>
              <a:rPr lang="de-DE" dirty="0"/>
              <a:t>Tiroler Immobilienstammtisch, 16.01.2025</a:t>
            </a:r>
            <a:endParaRPr lang="de-AT" dirty="0"/>
          </a:p>
        </p:txBody>
      </p:sp>
    </p:spTree>
    <p:extLst>
      <p:ext uri="{BB962C8B-B14F-4D97-AF65-F5344CB8AC3E}">
        <p14:creationId xmlns:p14="http://schemas.microsoft.com/office/powerpoint/2010/main" val="1803059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ürfel 5">
            <a:extLst>
              <a:ext uri="{FF2B5EF4-FFF2-40B4-BE49-F238E27FC236}">
                <a16:creationId xmlns:a16="http://schemas.microsoft.com/office/drawing/2014/main" id="{5FBC8CAB-E9F4-609C-9A64-552EFE6F2BEE}"/>
              </a:ext>
            </a:extLst>
          </p:cNvPr>
          <p:cNvSpPr/>
          <p:nvPr/>
        </p:nvSpPr>
        <p:spPr>
          <a:xfrm>
            <a:off x="6190689" y="2509252"/>
            <a:ext cx="2198698" cy="1944216"/>
          </a:xfrm>
          <a:prstGeom prst="cube">
            <a:avLst>
              <a:gd name="adj" fmla="val 65566"/>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200" dirty="0"/>
          </a:p>
        </p:txBody>
      </p:sp>
      <p:sp>
        <p:nvSpPr>
          <p:cNvPr id="2" name="Titel 1">
            <a:extLst>
              <a:ext uri="{FF2B5EF4-FFF2-40B4-BE49-F238E27FC236}">
                <a16:creationId xmlns:a16="http://schemas.microsoft.com/office/drawing/2014/main" id="{A91E5181-6B3B-1EB8-5548-7D6FBD4D2A71}"/>
              </a:ext>
            </a:extLst>
          </p:cNvPr>
          <p:cNvSpPr>
            <a:spLocks noGrp="1"/>
          </p:cNvSpPr>
          <p:nvPr>
            <p:ph type="title"/>
          </p:nvPr>
        </p:nvSpPr>
        <p:spPr/>
        <p:txBody>
          <a:bodyPr/>
          <a:lstStyle/>
          <a:p>
            <a:r>
              <a:rPr lang="de-DE" dirty="0">
                <a:latin typeface="Arial"/>
                <a:cs typeface="Arial"/>
              </a:rPr>
              <a:t>Vom Kika zum Multi-Use Objekt</a:t>
            </a:r>
            <a:endParaRPr lang="de-DE" dirty="0"/>
          </a:p>
        </p:txBody>
      </p:sp>
      <p:sp>
        <p:nvSpPr>
          <p:cNvPr id="5" name="Fußzeilenplatzhalter 4">
            <a:extLst>
              <a:ext uri="{FF2B5EF4-FFF2-40B4-BE49-F238E27FC236}">
                <a16:creationId xmlns:a16="http://schemas.microsoft.com/office/drawing/2014/main" id="{741DB97B-DDB6-8D46-7FB9-9BB9BD6DB9ED}"/>
              </a:ext>
            </a:extLst>
          </p:cNvPr>
          <p:cNvSpPr>
            <a:spLocks noGrp="1"/>
          </p:cNvSpPr>
          <p:nvPr>
            <p:ph type="ftr" sz="quarter" idx="3"/>
          </p:nvPr>
        </p:nvSpPr>
        <p:spPr/>
        <p:txBody>
          <a:bodyPr/>
          <a:lstStyle/>
          <a:p>
            <a:r>
              <a:rPr lang="de-DE" dirty="0"/>
              <a:t>Tiroler Immobilienstammtisch, 16.01.2025</a:t>
            </a:r>
            <a:endParaRPr lang="de-AT" dirty="0"/>
          </a:p>
        </p:txBody>
      </p:sp>
      <p:sp>
        <p:nvSpPr>
          <p:cNvPr id="4" name="Würfel 3">
            <a:extLst>
              <a:ext uri="{FF2B5EF4-FFF2-40B4-BE49-F238E27FC236}">
                <a16:creationId xmlns:a16="http://schemas.microsoft.com/office/drawing/2014/main" id="{E69E6722-109E-45CB-B70F-52B0427F6EC6}"/>
              </a:ext>
            </a:extLst>
          </p:cNvPr>
          <p:cNvSpPr/>
          <p:nvPr/>
        </p:nvSpPr>
        <p:spPr>
          <a:xfrm>
            <a:off x="5300546" y="1832652"/>
            <a:ext cx="3092969" cy="1944216"/>
          </a:xfrm>
          <a:prstGeom prst="cube">
            <a:avLst>
              <a:gd name="adj" fmla="val 65566"/>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200" dirty="0"/>
          </a:p>
        </p:txBody>
      </p:sp>
      <p:sp>
        <p:nvSpPr>
          <p:cNvPr id="8" name="Würfel 7">
            <a:extLst>
              <a:ext uri="{FF2B5EF4-FFF2-40B4-BE49-F238E27FC236}">
                <a16:creationId xmlns:a16="http://schemas.microsoft.com/office/drawing/2014/main" id="{E8DC0B8A-9F93-A704-A8C6-DFCCAFE891BC}"/>
              </a:ext>
            </a:extLst>
          </p:cNvPr>
          <p:cNvSpPr/>
          <p:nvPr/>
        </p:nvSpPr>
        <p:spPr>
          <a:xfrm>
            <a:off x="5292080" y="1170756"/>
            <a:ext cx="3092969" cy="1944216"/>
          </a:xfrm>
          <a:prstGeom prst="cube">
            <a:avLst>
              <a:gd name="adj" fmla="val 65566"/>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200" dirty="0"/>
          </a:p>
        </p:txBody>
      </p:sp>
      <p:sp>
        <p:nvSpPr>
          <p:cNvPr id="25" name="Freihandform: Form 24">
            <a:extLst>
              <a:ext uri="{FF2B5EF4-FFF2-40B4-BE49-F238E27FC236}">
                <a16:creationId xmlns:a16="http://schemas.microsoft.com/office/drawing/2014/main" id="{83A68A37-413B-03CB-FF67-7EB26F2CA551}"/>
              </a:ext>
            </a:extLst>
          </p:cNvPr>
          <p:cNvSpPr/>
          <p:nvPr/>
        </p:nvSpPr>
        <p:spPr>
          <a:xfrm>
            <a:off x="7733346" y="1164601"/>
            <a:ext cx="639337" cy="2668859"/>
          </a:xfrm>
          <a:custGeom>
            <a:avLst/>
            <a:gdLst>
              <a:gd name="connsiteX0" fmla="*/ 0 w 646771"/>
              <a:gd name="connsiteY0" fmla="*/ 602166 h 2653991"/>
              <a:gd name="connsiteX1" fmla="*/ 0 w 646771"/>
              <a:gd name="connsiteY1" fmla="*/ 2653991 h 2653991"/>
              <a:gd name="connsiteX2" fmla="*/ 639337 w 646771"/>
              <a:gd name="connsiteY2" fmla="*/ 1977483 h 2653991"/>
              <a:gd name="connsiteX3" fmla="*/ 646771 w 646771"/>
              <a:gd name="connsiteY3" fmla="*/ 0 h 2653991"/>
              <a:gd name="connsiteX4" fmla="*/ 0 w 646771"/>
              <a:gd name="connsiteY4" fmla="*/ 602166 h 2653991"/>
              <a:gd name="connsiteX0" fmla="*/ 0 w 639337"/>
              <a:gd name="connsiteY0" fmla="*/ 617034 h 2668859"/>
              <a:gd name="connsiteX1" fmla="*/ 0 w 639337"/>
              <a:gd name="connsiteY1" fmla="*/ 2668859 h 2668859"/>
              <a:gd name="connsiteX2" fmla="*/ 639337 w 639337"/>
              <a:gd name="connsiteY2" fmla="*/ 1992351 h 2668859"/>
              <a:gd name="connsiteX3" fmla="*/ 624468 w 639337"/>
              <a:gd name="connsiteY3" fmla="*/ 0 h 2668859"/>
              <a:gd name="connsiteX4" fmla="*/ 0 w 639337"/>
              <a:gd name="connsiteY4" fmla="*/ 617034 h 2668859"/>
              <a:gd name="connsiteX0" fmla="*/ 22302 w 639337"/>
              <a:gd name="connsiteY0" fmla="*/ 639337 h 2668859"/>
              <a:gd name="connsiteX1" fmla="*/ 0 w 639337"/>
              <a:gd name="connsiteY1" fmla="*/ 2668859 h 2668859"/>
              <a:gd name="connsiteX2" fmla="*/ 639337 w 639337"/>
              <a:gd name="connsiteY2" fmla="*/ 1992351 h 2668859"/>
              <a:gd name="connsiteX3" fmla="*/ 624468 w 639337"/>
              <a:gd name="connsiteY3" fmla="*/ 0 h 2668859"/>
              <a:gd name="connsiteX4" fmla="*/ 22302 w 639337"/>
              <a:gd name="connsiteY4" fmla="*/ 639337 h 26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337" h="2668859">
                <a:moveTo>
                  <a:pt x="22302" y="639337"/>
                </a:moveTo>
                <a:lnTo>
                  <a:pt x="0" y="2668859"/>
                </a:lnTo>
                <a:lnTo>
                  <a:pt x="639337" y="1992351"/>
                </a:lnTo>
                <a:lnTo>
                  <a:pt x="624468" y="0"/>
                </a:lnTo>
                <a:lnTo>
                  <a:pt x="22302" y="639337"/>
                </a:lnTo>
                <a:close/>
              </a:path>
            </a:pathLst>
          </a:cu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Textfeld 29">
            <a:extLst>
              <a:ext uri="{FF2B5EF4-FFF2-40B4-BE49-F238E27FC236}">
                <a16:creationId xmlns:a16="http://schemas.microsoft.com/office/drawing/2014/main" id="{59BA82D2-F2F5-3188-37C9-B2BEE7EE898E}"/>
              </a:ext>
            </a:extLst>
          </p:cNvPr>
          <p:cNvSpPr txBox="1"/>
          <p:nvPr/>
        </p:nvSpPr>
        <p:spPr>
          <a:xfrm>
            <a:off x="8461008" y="1419622"/>
            <a:ext cx="1440160" cy="261610"/>
          </a:xfrm>
          <a:prstGeom prst="rect">
            <a:avLst/>
          </a:prstGeom>
          <a:noFill/>
        </p:spPr>
        <p:txBody>
          <a:bodyPr wrap="square" rtlCol="0">
            <a:spAutoFit/>
          </a:bodyPr>
          <a:lstStyle/>
          <a:p>
            <a:r>
              <a:rPr lang="de-AT" sz="1050" b="1" dirty="0">
                <a:latin typeface="Arial" panose="020B0604020202020204" pitchFamily="34" charset="0"/>
                <a:cs typeface="Arial" panose="020B0604020202020204" pitchFamily="34" charset="0"/>
              </a:rPr>
              <a:t>1. OG</a:t>
            </a:r>
          </a:p>
        </p:txBody>
      </p:sp>
      <p:sp>
        <p:nvSpPr>
          <p:cNvPr id="31" name="Textfeld 30">
            <a:extLst>
              <a:ext uri="{FF2B5EF4-FFF2-40B4-BE49-F238E27FC236}">
                <a16:creationId xmlns:a16="http://schemas.microsoft.com/office/drawing/2014/main" id="{5CCCAFF2-3455-CF47-90B3-E04314DDB884}"/>
              </a:ext>
            </a:extLst>
          </p:cNvPr>
          <p:cNvSpPr txBox="1"/>
          <p:nvPr/>
        </p:nvSpPr>
        <p:spPr>
          <a:xfrm>
            <a:off x="8595191" y="2012059"/>
            <a:ext cx="1440160" cy="261610"/>
          </a:xfrm>
          <a:prstGeom prst="rect">
            <a:avLst/>
          </a:prstGeom>
          <a:noFill/>
        </p:spPr>
        <p:txBody>
          <a:bodyPr wrap="square" rtlCol="0">
            <a:spAutoFit/>
          </a:bodyPr>
          <a:lstStyle/>
          <a:p>
            <a:r>
              <a:rPr lang="de-AT" sz="1050" b="1" dirty="0">
                <a:latin typeface="Arial" panose="020B0604020202020204" pitchFamily="34" charset="0"/>
                <a:cs typeface="Arial" panose="020B0604020202020204" pitchFamily="34" charset="0"/>
              </a:rPr>
              <a:t>EG</a:t>
            </a:r>
          </a:p>
        </p:txBody>
      </p:sp>
      <p:sp>
        <p:nvSpPr>
          <p:cNvPr id="35" name="Textfeld 34">
            <a:extLst>
              <a:ext uri="{FF2B5EF4-FFF2-40B4-BE49-F238E27FC236}">
                <a16:creationId xmlns:a16="http://schemas.microsoft.com/office/drawing/2014/main" id="{A20E8774-9ED5-3E5F-2D76-1682C7A0902D}"/>
              </a:ext>
            </a:extLst>
          </p:cNvPr>
          <p:cNvSpPr txBox="1"/>
          <p:nvPr/>
        </p:nvSpPr>
        <p:spPr>
          <a:xfrm>
            <a:off x="8493052" y="2681389"/>
            <a:ext cx="1440160" cy="261610"/>
          </a:xfrm>
          <a:prstGeom prst="rect">
            <a:avLst/>
          </a:prstGeom>
          <a:noFill/>
        </p:spPr>
        <p:txBody>
          <a:bodyPr wrap="square" rtlCol="0">
            <a:spAutoFit/>
          </a:bodyPr>
          <a:lstStyle/>
          <a:p>
            <a:r>
              <a:rPr lang="de-AT" sz="1050" b="1" dirty="0">
                <a:latin typeface="Arial" panose="020B0604020202020204" pitchFamily="34" charset="0"/>
                <a:cs typeface="Arial" panose="020B0604020202020204" pitchFamily="34" charset="0"/>
              </a:rPr>
              <a:t>1. UG</a:t>
            </a:r>
          </a:p>
        </p:txBody>
      </p:sp>
      <p:sp>
        <p:nvSpPr>
          <p:cNvPr id="37" name="Textfeld 36">
            <a:extLst>
              <a:ext uri="{FF2B5EF4-FFF2-40B4-BE49-F238E27FC236}">
                <a16:creationId xmlns:a16="http://schemas.microsoft.com/office/drawing/2014/main" id="{ECB41FCE-375F-4FF6-0CD1-56C2142F8521}"/>
              </a:ext>
            </a:extLst>
          </p:cNvPr>
          <p:cNvSpPr txBox="1"/>
          <p:nvPr/>
        </p:nvSpPr>
        <p:spPr>
          <a:xfrm>
            <a:off x="7635769" y="3967274"/>
            <a:ext cx="1380545" cy="738664"/>
          </a:xfrm>
          <a:prstGeom prst="rect">
            <a:avLst/>
          </a:prstGeom>
          <a:noFill/>
          <a:ln>
            <a:solidFill>
              <a:schemeClr val="tx1"/>
            </a:solidFill>
          </a:ln>
        </p:spPr>
        <p:txBody>
          <a:bodyPr wrap="square" rtlCol="0">
            <a:spAutoFit/>
          </a:bodyPr>
          <a:lstStyle/>
          <a:p>
            <a:r>
              <a:rPr lang="de-AT" sz="1050" b="1" dirty="0">
                <a:solidFill>
                  <a:srgbClr val="000000"/>
                </a:solidFill>
                <a:latin typeface="Arial" panose="020B0604020202020204" pitchFamily="34" charset="0"/>
                <a:cs typeface="Arial" panose="020B0604020202020204" pitchFamily="34" charset="0"/>
              </a:rPr>
              <a:t>1. UG bis 1. OG: </a:t>
            </a:r>
            <a:r>
              <a:rPr lang="de-AT" sz="1050" dirty="0">
                <a:solidFill>
                  <a:srgbClr val="000000"/>
                </a:solidFill>
                <a:latin typeface="Arial" panose="020B0604020202020204" pitchFamily="34" charset="0"/>
                <a:cs typeface="Arial" panose="020B0604020202020204" pitchFamily="34" charset="0"/>
              </a:rPr>
              <a:t>Gewerbehof mit diversen Hand-werksbetrieben</a:t>
            </a:r>
            <a:endParaRPr lang="de-AT" sz="1050" dirty="0">
              <a:latin typeface="Arial" panose="020B0604020202020204" pitchFamily="34" charset="0"/>
              <a:cs typeface="Arial" panose="020B0604020202020204" pitchFamily="34" charset="0"/>
            </a:endParaRPr>
          </a:p>
        </p:txBody>
      </p:sp>
      <p:cxnSp>
        <p:nvCxnSpPr>
          <p:cNvPr id="39" name="Gerade Verbindung mit Pfeil 38">
            <a:extLst>
              <a:ext uri="{FF2B5EF4-FFF2-40B4-BE49-F238E27FC236}">
                <a16:creationId xmlns:a16="http://schemas.microsoft.com/office/drawing/2014/main" id="{EC8E171E-9EAD-9A45-0A68-FE2D76AF08E1}"/>
              </a:ext>
            </a:extLst>
          </p:cNvPr>
          <p:cNvCxnSpPr>
            <a:cxnSpLocks/>
            <a:stCxn id="37" idx="0"/>
          </p:cNvCxnSpPr>
          <p:nvPr/>
        </p:nvCxnSpPr>
        <p:spPr>
          <a:xfrm flipH="1" flipV="1">
            <a:off x="8171828" y="3107177"/>
            <a:ext cx="154214" cy="860097"/>
          </a:xfrm>
          <a:prstGeom prst="straightConnector1">
            <a:avLst/>
          </a:prstGeom>
          <a:ln w="28575">
            <a:solidFill>
              <a:srgbClr val="FFC000"/>
            </a:solidFill>
            <a:tailEnd type="triangle"/>
          </a:ln>
        </p:spPr>
        <p:style>
          <a:lnRef idx="2">
            <a:schemeClr val="dk1"/>
          </a:lnRef>
          <a:fillRef idx="0">
            <a:schemeClr val="dk1"/>
          </a:fillRef>
          <a:effectRef idx="1">
            <a:schemeClr val="dk1"/>
          </a:effectRef>
          <a:fontRef idx="minor">
            <a:schemeClr val="tx1"/>
          </a:fontRef>
        </p:style>
      </p:cxnSp>
      <p:sp>
        <p:nvSpPr>
          <p:cNvPr id="44" name="Freihandform: Form 43">
            <a:extLst>
              <a:ext uri="{FF2B5EF4-FFF2-40B4-BE49-F238E27FC236}">
                <a16:creationId xmlns:a16="http://schemas.microsoft.com/office/drawing/2014/main" id="{A6DB2EE5-C110-83D7-E992-BF97180CA369}"/>
              </a:ext>
            </a:extLst>
          </p:cNvPr>
          <p:cNvSpPr/>
          <p:nvPr/>
        </p:nvSpPr>
        <p:spPr>
          <a:xfrm>
            <a:off x="5300546" y="1843667"/>
            <a:ext cx="2408663" cy="1278673"/>
          </a:xfrm>
          <a:custGeom>
            <a:avLst/>
            <a:gdLst>
              <a:gd name="connsiteX0" fmla="*/ 0 w 2401230"/>
              <a:gd name="connsiteY0" fmla="*/ 609600 h 1300976"/>
              <a:gd name="connsiteX1" fmla="*/ 0 w 2401230"/>
              <a:gd name="connsiteY1" fmla="*/ 1300976 h 1300976"/>
              <a:gd name="connsiteX2" fmla="*/ 1813932 w 2401230"/>
              <a:gd name="connsiteY2" fmla="*/ 1271239 h 1300976"/>
              <a:gd name="connsiteX3" fmla="*/ 2401230 w 2401230"/>
              <a:gd name="connsiteY3" fmla="*/ 661639 h 1300976"/>
              <a:gd name="connsiteX4" fmla="*/ 2401230 w 2401230"/>
              <a:gd name="connsiteY4" fmla="*/ 0 h 1300976"/>
              <a:gd name="connsiteX5" fmla="*/ 1776761 w 2401230"/>
              <a:gd name="connsiteY5" fmla="*/ 617034 h 1300976"/>
              <a:gd name="connsiteX6" fmla="*/ 0 w 2401230"/>
              <a:gd name="connsiteY6" fmla="*/ 609600 h 1300976"/>
              <a:gd name="connsiteX0" fmla="*/ 0 w 2401230"/>
              <a:gd name="connsiteY0" fmla="*/ 609600 h 1308410"/>
              <a:gd name="connsiteX1" fmla="*/ 14869 w 2401230"/>
              <a:gd name="connsiteY1" fmla="*/ 1308410 h 1308410"/>
              <a:gd name="connsiteX2" fmla="*/ 1813932 w 2401230"/>
              <a:gd name="connsiteY2" fmla="*/ 1271239 h 1308410"/>
              <a:gd name="connsiteX3" fmla="*/ 2401230 w 2401230"/>
              <a:gd name="connsiteY3" fmla="*/ 661639 h 1308410"/>
              <a:gd name="connsiteX4" fmla="*/ 2401230 w 2401230"/>
              <a:gd name="connsiteY4" fmla="*/ 0 h 1308410"/>
              <a:gd name="connsiteX5" fmla="*/ 1776761 w 2401230"/>
              <a:gd name="connsiteY5" fmla="*/ 617034 h 1308410"/>
              <a:gd name="connsiteX6" fmla="*/ 0 w 2401230"/>
              <a:gd name="connsiteY6" fmla="*/ 609600 h 1308410"/>
              <a:gd name="connsiteX0" fmla="*/ 0 w 2401230"/>
              <a:gd name="connsiteY0" fmla="*/ 609600 h 1286108"/>
              <a:gd name="connsiteX1" fmla="*/ 14869 w 2401230"/>
              <a:gd name="connsiteY1" fmla="*/ 1286108 h 1286108"/>
              <a:gd name="connsiteX2" fmla="*/ 1813932 w 2401230"/>
              <a:gd name="connsiteY2" fmla="*/ 1271239 h 1286108"/>
              <a:gd name="connsiteX3" fmla="*/ 2401230 w 2401230"/>
              <a:gd name="connsiteY3" fmla="*/ 661639 h 1286108"/>
              <a:gd name="connsiteX4" fmla="*/ 2401230 w 2401230"/>
              <a:gd name="connsiteY4" fmla="*/ 0 h 1286108"/>
              <a:gd name="connsiteX5" fmla="*/ 1776761 w 2401230"/>
              <a:gd name="connsiteY5" fmla="*/ 617034 h 1286108"/>
              <a:gd name="connsiteX6" fmla="*/ 0 w 2401230"/>
              <a:gd name="connsiteY6" fmla="*/ 609600 h 1286108"/>
              <a:gd name="connsiteX0" fmla="*/ 7433 w 2408663"/>
              <a:gd name="connsiteY0" fmla="*/ 609600 h 1278673"/>
              <a:gd name="connsiteX1" fmla="*/ 0 w 2408663"/>
              <a:gd name="connsiteY1" fmla="*/ 1278673 h 1278673"/>
              <a:gd name="connsiteX2" fmla="*/ 1821365 w 2408663"/>
              <a:gd name="connsiteY2" fmla="*/ 1271239 h 1278673"/>
              <a:gd name="connsiteX3" fmla="*/ 2408663 w 2408663"/>
              <a:gd name="connsiteY3" fmla="*/ 661639 h 1278673"/>
              <a:gd name="connsiteX4" fmla="*/ 2408663 w 2408663"/>
              <a:gd name="connsiteY4" fmla="*/ 0 h 1278673"/>
              <a:gd name="connsiteX5" fmla="*/ 1784194 w 2408663"/>
              <a:gd name="connsiteY5" fmla="*/ 617034 h 1278673"/>
              <a:gd name="connsiteX6" fmla="*/ 7433 w 2408663"/>
              <a:gd name="connsiteY6" fmla="*/ 609600 h 127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8663" h="1278673">
                <a:moveTo>
                  <a:pt x="7433" y="609600"/>
                </a:moveTo>
                <a:cubicBezTo>
                  <a:pt x="4955" y="832624"/>
                  <a:pt x="2478" y="1055649"/>
                  <a:pt x="0" y="1278673"/>
                </a:cubicBezTo>
                <a:lnTo>
                  <a:pt x="1821365" y="1271239"/>
                </a:lnTo>
                <a:lnTo>
                  <a:pt x="2408663" y="661639"/>
                </a:lnTo>
                <a:lnTo>
                  <a:pt x="2408663" y="0"/>
                </a:lnTo>
                <a:lnTo>
                  <a:pt x="1784194" y="617034"/>
                </a:lnTo>
                <a:lnTo>
                  <a:pt x="7433" y="609600"/>
                </a:lnTo>
                <a:close/>
              </a:path>
            </a:pathLst>
          </a:cu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Textfeld 46">
            <a:extLst>
              <a:ext uri="{FF2B5EF4-FFF2-40B4-BE49-F238E27FC236}">
                <a16:creationId xmlns:a16="http://schemas.microsoft.com/office/drawing/2014/main" id="{ED624F19-FD60-663C-E684-30C58EBD1502}"/>
              </a:ext>
            </a:extLst>
          </p:cNvPr>
          <p:cNvSpPr txBox="1"/>
          <p:nvPr/>
        </p:nvSpPr>
        <p:spPr>
          <a:xfrm>
            <a:off x="4144302" y="997579"/>
            <a:ext cx="1708081" cy="430887"/>
          </a:xfrm>
          <a:prstGeom prst="rect">
            <a:avLst/>
          </a:prstGeom>
          <a:noFill/>
          <a:ln>
            <a:solidFill>
              <a:schemeClr val="tx1"/>
            </a:solidFill>
          </a:ln>
        </p:spPr>
        <p:txBody>
          <a:bodyPr wrap="square" rtlCol="0">
            <a:spAutoFit/>
          </a:bodyPr>
          <a:lstStyle/>
          <a:p>
            <a:r>
              <a:rPr lang="de-AT" sz="1100" b="1" dirty="0">
                <a:solidFill>
                  <a:srgbClr val="000000"/>
                </a:solidFill>
                <a:latin typeface="Arial" panose="020B0604020202020204" pitchFamily="34" charset="0"/>
                <a:cs typeface="Arial" panose="020B0604020202020204" pitchFamily="34" charset="0"/>
              </a:rPr>
              <a:t>1. OG: </a:t>
            </a:r>
            <a:r>
              <a:rPr lang="de-AT" sz="1100" dirty="0">
                <a:solidFill>
                  <a:srgbClr val="000000"/>
                </a:solidFill>
                <a:latin typeface="Arial" panose="020B0604020202020204" pitchFamily="34" charset="0"/>
                <a:cs typeface="Arial" panose="020B0604020202020204" pitchFamily="34" charset="0"/>
              </a:rPr>
              <a:t>Büros in Kombination mit</a:t>
            </a:r>
            <a:r>
              <a:rPr lang="de-AT" sz="1100" dirty="0">
                <a:solidFill>
                  <a:schemeClr val="bg1"/>
                </a:solidFill>
                <a:latin typeface="Arial" panose="020B0604020202020204" pitchFamily="34" charset="0"/>
                <a:cs typeface="Arial" panose="020B0604020202020204" pitchFamily="34" charset="0"/>
              </a:rPr>
              <a:t> </a:t>
            </a:r>
            <a:r>
              <a:rPr lang="de-AT" sz="1100" dirty="0">
                <a:latin typeface="Arial" panose="020B0604020202020204" pitchFamily="34" charset="0"/>
                <a:cs typeface="Arial" panose="020B0604020202020204" pitchFamily="34" charset="0"/>
              </a:rPr>
              <a:t>Logistik</a:t>
            </a:r>
          </a:p>
        </p:txBody>
      </p:sp>
      <p:cxnSp>
        <p:nvCxnSpPr>
          <p:cNvPr id="51" name="Gerade Verbindung mit Pfeil 50">
            <a:extLst>
              <a:ext uri="{FF2B5EF4-FFF2-40B4-BE49-F238E27FC236}">
                <a16:creationId xmlns:a16="http://schemas.microsoft.com/office/drawing/2014/main" id="{8FA69702-D550-706F-80B1-776472FF5EB9}"/>
              </a:ext>
            </a:extLst>
          </p:cNvPr>
          <p:cNvCxnSpPr>
            <a:cxnSpLocks/>
            <a:stCxn id="47" idx="2"/>
          </p:cNvCxnSpPr>
          <p:nvPr/>
        </p:nvCxnSpPr>
        <p:spPr>
          <a:xfrm>
            <a:off x="4998343" y="1428466"/>
            <a:ext cx="854040" cy="1265130"/>
          </a:xfrm>
          <a:prstGeom prst="straightConnector1">
            <a:avLst/>
          </a:prstGeom>
          <a:ln w="28575">
            <a:solidFill>
              <a:schemeClr val="accent5">
                <a:lumMod val="60000"/>
                <a:lumOff val="40000"/>
              </a:schemeClr>
            </a:solidFill>
            <a:tailEnd type="triangle"/>
          </a:ln>
        </p:spPr>
        <p:style>
          <a:lnRef idx="2">
            <a:schemeClr val="dk1"/>
          </a:lnRef>
          <a:fillRef idx="0">
            <a:schemeClr val="dk1"/>
          </a:fillRef>
          <a:effectRef idx="1">
            <a:schemeClr val="dk1"/>
          </a:effectRef>
          <a:fontRef idx="minor">
            <a:schemeClr val="tx1"/>
          </a:fontRef>
        </p:style>
      </p:cxnSp>
      <p:sp>
        <p:nvSpPr>
          <p:cNvPr id="59" name="Textfeld 58">
            <a:extLst>
              <a:ext uri="{FF2B5EF4-FFF2-40B4-BE49-F238E27FC236}">
                <a16:creationId xmlns:a16="http://schemas.microsoft.com/office/drawing/2014/main" id="{85A156B2-21E6-0017-7302-4A195E0B0466}"/>
              </a:ext>
            </a:extLst>
          </p:cNvPr>
          <p:cNvSpPr txBox="1"/>
          <p:nvPr/>
        </p:nvSpPr>
        <p:spPr>
          <a:xfrm>
            <a:off x="5464366" y="4587282"/>
            <a:ext cx="1933768" cy="430887"/>
          </a:xfrm>
          <a:prstGeom prst="rect">
            <a:avLst/>
          </a:prstGeom>
          <a:noFill/>
          <a:ln>
            <a:solidFill>
              <a:schemeClr val="tx1"/>
            </a:solidFill>
          </a:ln>
        </p:spPr>
        <p:txBody>
          <a:bodyPr wrap="square" rtlCol="0">
            <a:spAutoFit/>
          </a:bodyPr>
          <a:lstStyle/>
          <a:p>
            <a:r>
              <a:rPr lang="de-AT" sz="1100" b="1" dirty="0">
                <a:solidFill>
                  <a:srgbClr val="000000"/>
                </a:solidFill>
                <a:latin typeface="Arial" panose="020B0604020202020204" pitchFamily="34" charset="0"/>
                <a:cs typeface="Arial" panose="020B0604020202020204" pitchFamily="34" charset="0"/>
              </a:rPr>
              <a:t>UG: </a:t>
            </a:r>
            <a:r>
              <a:rPr lang="de-AT" sz="1100" dirty="0">
                <a:solidFill>
                  <a:srgbClr val="000000"/>
                </a:solidFill>
                <a:latin typeface="Arial" panose="020B0604020202020204" pitchFamily="34" charset="0"/>
                <a:cs typeface="Arial" panose="020B0604020202020204" pitchFamily="34" charset="0"/>
              </a:rPr>
              <a:t>Logistik-/ Lagerflächen für Büros oder Externe</a:t>
            </a:r>
            <a:endParaRPr lang="de-AT" sz="1200" dirty="0">
              <a:latin typeface="Arial" panose="020B0604020202020204" pitchFamily="34" charset="0"/>
              <a:cs typeface="Arial" panose="020B0604020202020204" pitchFamily="34" charset="0"/>
            </a:endParaRPr>
          </a:p>
        </p:txBody>
      </p:sp>
      <p:sp>
        <p:nvSpPr>
          <p:cNvPr id="60" name="Textfeld 59">
            <a:extLst>
              <a:ext uri="{FF2B5EF4-FFF2-40B4-BE49-F238E27FC236}">
                <a16:creationId xmlns:a16="http://schemas.microsoft.com/office/drawing/2014/main" id="{99CE8702-7952-AA44-DD34-519C9C4D0AFE}"/>
              </a:ext>
            </a:extLst>
          </p:cNvPr>
          <p:cNvSpPr txBox="1"/>
          <p:nvPr/>
        </p:nvSpPr>
        <p:spPr>
          <a:xfrm>
            <a:off x="3966286" y="2226274"/>
            <a:ext cx="1228665" cy="430887"/>
          </a:xfrm>
          <a:prstGeom prst="rect">
            <a:avLst/>
          </a:prstGeom>
          <a:noFill/>
          <a:ln>
            <a:solidFill>
              <a:schemeClr val="tx1"/>
            </a:solidFill>
          </a:ln>
        </p:spPr>
        <p:txBody>
          <a:bodyPr wrap="square" rtlCol="0">
            <a:spAutoFit/>
          </a:bodyPr>
          <a:lstStyle/>
          <a:p>
            <a:r>
              <a:rPr lang="de-AT" sz="1100" b="1" dirty="0">
                <a:solidFill>
                  <a:srgbClr val="000000"/>
                </a:solidFill>
                <a:latin typeface="Arial" panose="020B0604020202020204" pitchFamily="34" charset="0"/>
                <a:cs typeface="Arial" panose="020B0604020202020204" pitchFamily="34" charset="0"/>
              </a:rPr>
              <a:t>EG: </a:t>
            </a:r>
            <a:r>
              <a:rPr lang="de-AT" sz="1100" dirty="0">
                <a:solidFill>
                  <a:srgbClr val="000000"/>
                </a:solidFill>
                <a:latin typeface="Arial" panose="020B0604020202020204" pitchFamily="34" charset="0"/>
                <a:cs typeface="Arial" panose="020B0604020202020204" pitchFamily="34" charset="0"/>
              </a:rPr>
              <a:t>Supermarkt (z.B. Spar)</a:t>
            </a:r>
            <a:endParaRPr lang="de-AT" sz="1100" dirty="0">
              <a:latin typeface="Arial" panose="020B0604020202020204" pitchFamily="34" charset="0"/>
              <a:cs typeface="Arial" panose="020B0604020202020204" pitchFamily="34" charset="0"/>
            </a:endParaRPr>
          </a:p>
        </p:txBody>
      </p:sp>
      <p:sp>
        <p:nvSpPr>
          <p:cNvPr id="61" name="Textfeld 60">
            <a:extLst>
              <a:ext uri="{FF2B5EF4-FFF2-40B4-BE49-F238E27FC236}">
                <a16:creationId xmlns:a16="http://schemas.microsoft.com/office/drawing/2014/main" id="{6F6FB368-89AF-4DF5-03F1-C0F60C0454EB}"/>
              </a:ext>
            </a:extLst>
          </p:cNvPr>
          <p:cNvSpPr txBox="1"/>
          <p:nvPr/>
        </p:nvSpPr>
        <p:spPr>
          <a:xfrm>
            <a:off x="3856395" y="3895861"/>
            <a:ext cx="1889222" cy="600164"/>
          </a:xfrm>
          <a:prstGeom prst="rect">
            <a:avLst/>
          </a:prstGeom>
          <a:noFill/>
          <a:ln>
            <a:solidFill>
              <a:schemeClr val="tx1"/>
            </a:solidFill>
          </a:ln>
        </p:spPr>
        <p:txBody>
          <a:bodyPr wrap="square" rtlCol="0">
            <a:spAutoFit/>
          </a:bodyPr>
          <a:lstStyle/>
          <a:p>
            <a:r>
              <a:rPr lang="de-AT" sz="1100" b="1" dirty="0">
                <a:solidFill>
                  <a:srgbClr val="000000"/>
                </a:solidFill>
                <a:latin typeface="Arial" panose="020B0604020202020204" pitchFamily="34" charset="0"/>
                <a:cs typeface="Arial" panose="020B0604020202020204" pitchFamily="34" charset="0"/>
              </a:rPr>
              <a:t>1. UG bis EG: </a:t>
            </a:r>
            <a:r>
              <a:rPr lang="de-AT" sz="1100" dirty="0">
                <a:solidFill>
                  <a:srgbClr val="000000"/>
                </a:solidFill>
                <a:latin typeface="Arial" panose="020B0604020202020204" pitchFamily="34" charset="0"/>
                <a:cs typeface="Arial" panose="020B0604020202020204" pitchFamily="34" charset="0"/>
              </a:rPr>
              <a:t>Freizeithalle mit Kartbahn, o.ä., Paintball, Hallenbad, etc.</a:t>
            </a:r>
            <a:endParaRPr lang="de-AT" sz="1100" dirty="0">
              <a:latin typeface="Arial" panose="020B0604020202020204" pitchFamily="34" charset="0"/>
              <a:cs typeface="Arial" panose="020B0604020202020204" pitchFamily="34" charset="0"/>
            </a:endParaRPr>
          </a:p>
        </p:txBody>
      </p:sp>
      <p:sp>
        <p:nvSpPr>
          <p:cNvPr id="63" name="Freihandform: Form 62">
            <a:extLst>
              <a:ext uri="{FF2B5EF4-FFF2-40B4-BE49-F238E27FC236}">
                <a16:creationId xmlns:a16="http://schemas.microsoft.com/office/drawing/2014/main" id="{35528667-C130-732A-1233-0DE9CCCFEA2B}"/>
              </a:ext>
            </a:extLst>
          </p:cNvPr>
          <p:cNvSpPr/>
          <p:nvPr/>
        </p:nvSpPr>
        <p:spPr>
          <a:xfrm>
            <a:off x="5321934" y="3144837"/>
            <a:ext cx="710222" cy="602166"/>
          </a:xfrm>
          <a:custGeom>
            <a:avLst/>
            <a:gdLst>
              <a:gd name="connsiteX0" fmla="*/ 0 w 906966"/>
              <a:gd name="connsiteY0" fmla="*/ 0 h 602166"/>
              <a:gd name="connsiteX1" fmla="*/ 7434 w 906966"/>
              <a:gd name="connsiteY1" fmla="*/ 602166 h 602166"/>
              <a:gd name="connsiteX2" fmla="*/ 906966 w 906966"/>
              <a:gd name="connsiteY2" fmla="*/ 594732 h 602166"/>
              <a:gd name="connsiteX3" fmla="*/ 906966 w 906966"/>
              <a:gd name="connsiteY3" fmla="*/ 14868 h 602166"/>
              <a:gd name="connsiteX4" fmla="*/ 0 w 906966"/>
              <a:gd name="connsiteY4" fmla="*/ 0 h 602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966" h="602166">
                <a:moveTo>
                  <a:pt x="0" y="0"/>
                </a:moveTo>
                <a:lnTo>
                  <a:pt x="7434" y="602166"/>
                </a:lnTo>
                <a:lnTo>
                  <a:pt x="906966" y="594732"/>
                </a:lnTo>
                <a:lnTo>
                  <a:pt x="906966" y="14868"/>
                </a:lnTo>
                <a:lnTo>
                  <a:pt x="0" y="0"/>
                </a:lnTo>
                <a:close/>
              </a:path>
            </a:pathLst>
          </a:cu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65" name="Gerade Verbindung mit Pfeil 64">
            <a:extLst>
              <a:ext uri="{FF2B5EF4-FFF2-40B4-BE49-F238E27FC236}">
                <a16:creationId xmlns:a16="http://schemas.microsoft.com/office/drawing/2014/main" id="{08F54732-1EB9-3825-0C6B-AE0107B12160}"/>
              </a:ext>
            </a:extLst>
          </p:cNvPr>
          <p:cNvCxnSpPr>
            <a:cxnSpLocks/>
          </p:cNvCxnSpPr>
          <p:nvPr/>
        </p:nvCxnSpPr>
        <p:spPr>
          <a:xfrm>
            <a:off x="4554607" y="2661993"/>
            <a:ext cx="914677" cy="638737"/>
          </a:xfrm>
          <a:prstGeom prst="straightConnector1">
            <a:avLst/>
          </a:prstGeom>
          <a:ln w="28575">
            <a:solidFill>
              <a:schemeClr val="accent4">
                <a:lumMod val="75000"/>
              </a:schemeClr>
            </a:solidFill>
            <a:tailEnd type="triangle"/>
          </a:ln>
        </p:spPr>
        <p:style>
          <a:lnRef idx="2">
            <a:schemeClr val="dk1"/>
          </a:lnRef>
          <a:fillRef idx="0">
            <a:schemeClr val="dk1"/>
          </a:fillRef>
          <a:effectRef idx="1">
            <a:schemeClr val="dk1"/>
          </a:effectRef>
          <a:fontRef idx="minor">
            <a:schemeClr val="tx1"/>
          </a:fontRef>
        </p:style>
      </p:cxnSp>
      <p:cxnSp>
        <p:nvCxnSpPr>
          <p:cNvPr id="72" name="Gerade Verbindung mit Pfeil 71">
            <a:extLst>
              <a:ext uri="{FF2B5EF4-FFF2-40B4-BE49-F238E27FC236}">
                <a16:creationId xmlns:a16="http://schemas.microsoft.com/office/drawing/2014/main" id="{0B7FD1FC-7195-2C59-1306-B145702B7E4D}"/>
              </a:ext>
            </a:extLst>
          </p:cNvPr>
          <p:cNvCxnSpPr>
            <a:cxnSpLocks/>
          </p:cNvCxnSpPr>
          <p:nvPr/>
        </p:nvCxnSpPr>
        <p:spPr>
          <a:xfrm flipV="1">
            <a:off x="5757422" y="3972744"/>
            <a:ext cx="745081" cy="237300"/>
          </a:xfrm>
          <a:prstGeom prst="straightConnector1">
            <a:avLst/>
          </a:prstGeom>
          <a:ln w="28575">
            <a:solidFill>
              <a:schemeClr val="accent1">
                <a:lumMod val="40000"/>
                <a:lumOff val="60000"/>
              </a:schemeClr>
            </a:solidFill>
            <a:tailEnd type="triangle"/>
          </a:ln>
        </p:spPr>
        <p:style>
          <a:lnRef idx="2">
            <a:schemeClr val="dk1"/>
          </a:lnRef>
          <a:fillRef idx="0">
            <a:schemeClr val="dk1"/>
          </a:fillRef>
          <a:effectRef idx="1">
            <a:schemeClr val="dk1"/>
          </a:effectRef>
          <a:fontRef idx="minor">
            <a:schemeClr val="tx1"/>
          </a:fontRef>
        </p:style>
      </p:cxnSp>
      <p:cxnSp>
        <p:nvCxnSpPr>
          <p:cNvPr id="75" name="Gerade Verbindung mit Pfeil 74">
            <a:extLst>
              <a:ext uri="{FF2B5EF4-FFF2-40B4-BE49-F238E27FC236}">
                <a16:creationId xmlns:a16="http://schemas.microsoft.com/office/drawing/2014/main" id="{76684EED-A252-16D8-3C9A-2E570E94FC15}"/>
              </a:ext>
            </a:extLst>
          </p:cNvPr>
          <p:cNvCxnSpPr>
            <a:cxnSpLocks/>
          </p:cNvCxnSpPr>
          <p:nvPr/>
        </p:nvCxnSpPr>
        <p:spPr>
          <a:xfrm flipV="1">
            <a:off x="7190697" y="3895861"/>
            <a:ext cx="225188" cy="691007"/>
          </a:xfrm>
          <a:prstGeom prst="straightConnector1">
            <a:avLst/>
          </a:prstGeom>
          <a:ln w="28575">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sp>
        <p:nvSpPr>
          <p:cNvPr id="82" name="Freihandform: Form 81">
            <a:extLst>
              <a:ext uri="{FF2B5EF4-FFF2-40B4-BE49-F238E27FC236}">
                <a16:creationId xmlns:a16="http://schemas.microsoft.com/office/drawing/2014/main" id="{9A3A9415-BF7F-674D-35C7-76B1DD33C067}"/>
              </a:ext>
            </a:extLst>
          </p:cNvPr>
          <p:cNvSpPr/>
          <p:nvPr/>
        </p:nvSpPr>
        <p:spPr>
          <a:xfrm>
            <a:off x="6653561" y="3204117"/>
            <a:ext cx="1048215" cy="1248937"/>
          </a:xfrm>
          <a:custGeom>
            <a:avLst/>
            <a:gdLst>
              <a:gd name="connsiteX0" fmla="*/ 14868 w 1048215"/>
              <a:gd name="connsiteY0" fmla="*/ 587298 h 1248937"/>
              <a:gd name="connsiteX1" fmla="*/ 0 w 1048215"/>
              <a:gd name="connsiteY1" fmla="*/ 1248937 h 1248937"/>
              <a:gd name="connsiteX2" fmla="*/ 453483 w 1048215"/>
              <a:gd name="connsiteY2" fmla="*/ 1234068 h 1248937"/>
              <a:gd name="connsiteX3" fmla="*/ 1040780 w 1048215"/>
              <a:gd name="connsiteY3" fmla="*/ 631903 h 1248937"/>
              <a:gd name="connsiteX4" fmla="*/ 1048215 w 1048215"/>
              <a:gd name="connsiteY4" fmla="*/ 0 h 1248937"/>
              <a:gd name="connsiteX5" fmla="*/ 460917 w 1048215"/>
              <a:gd name="connsiteY5" fmla="*/ 587298 h 1248937"/>
              <a:gd name="connsiteX6" fmla="*/ 14868 w 1048215"/>
              <a:gd name="connsiteY6" fmla="*/ 587298 h 1248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8215" h="1248937">
                <a:moveTo>
                  <a:pt x="14868" y="587298"/>
                </a:moveTo>
                <a:lnTo>
                  <a:pt x="0" y="1248937"/>
                </a:lnTo>
                <a:lnTo>
                  <a:pt x="453483" y="1234068"/>
                </a:lnTo>
                <a:lnTo>
                  <a:pt x="1040780" y="631903"/>
                </a:lnTo>
                <a:cubicBezTo>
                  <a:pt x="1043258" y="421269"/>
                  <a:pt x="1045737" y="210634"/>
                  <a:pt x="1048215" y="0"/>
                </a:cubicBezTo>
                <a:lnTo>
                  <a:pt x="460917" y="587298"/>
                </a:lnTo>
                <a:lnTo>
                  <a:pt x="14868" y="587298"/>
                </a:lnTo>
                <a:close/>
              </a:path>
            </a:pathLst>
          </a:cu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4" name="Freihandform: Form 83">
            <a:extLst>
              <a:ext uri="{FF2B5EF4-FFF2-40B4-BE49-F238E27FC236}">
                <a16:creationId xmlns:a16="http://schemas.microsoft.com/office/drawing/2014/main" id="{AF422056-13F8-23C1-2681-78B86E484E19}"/>
              </a:ext>
            </a:extLst>
          </p:cNvPr>
          <p:cNvSpPr/>
          <p:nvPr/>
        </p:nvSpPr>
        <p:spPr>
          <a:xfrm>
            <a:off x="6068801" y="2539311"/>
            <a:ext cx="1665249" cy="1903142"/>
          </a:xfrm>
          <a:custGeom>
            <a:avLst/>
            <a:gdLst>
              <a:gd name="connsiteX0" fmla="*/ 14869 w 1657815"/>
              <a:gd name="connsiteY0" fmla="*/ 594732 h 1888273"/>
              <a:gd name="connsiteX1" fmla="*/ 0 w 1657815"/>
              <a:gd name="connsiteY1" fmla="*/ 1219200 h 1888273"/>
              <a:gd name="connsiteX2" fmla="*/ 156117 w 1657815"/>
              <a:gd name="connsiteY2" fmla="*/ 1226634 h 1888273"/>
              <a:gd name="connsiteX3" fmla="*/ 163551 w 1657815"/>
              <a:gd name="connsiteY3" fmla="*/ 1888273 h 1888273"/>
              <a:gd name="connsiteX4" fmla="*/ 572430 w 1657815"/>
              <a:gd name="connsiteY4" fmla="*/ 1888273 h 1888273"/>
              <a:gd name="connsiteX5" fmla="*/ 564995 w 1657815"/>
              <a:gd name="connsiteY5" fmla="*/ 1211766 h 1888273"/>
              <a:gd name="connsiteX6" fmla="*/ 1063083 w 1657815"/>
              <a:gd name="connsiteY6" fmla="*/ 1211766 h 1888273"/>
              <a:gd name="connsiteX7" fmla="*/ 1642947 w 1657815"/>
              <a:gd name="connsiteY7" fmla="*/ 602166 h 1888273"/>
              <a:gd name="connsiteX8" fmla="*/ 1657815 w 1657815"/>
              <a:gd name="connsiteY8" fmla="*/ 0 h 1888273"/>
              <a:gd name="connsiteX9" fmla="*/ 1055649 w 1657815"/>
              <a:gd name="connsiteY9" fmla="*/ 609600 h 1888273"/>
              <a:gd name="connsiteX10" fmla="*/ 14869 w 1657815"/>
              <a:gd name="connsiteY10" fmla="*/ 594732 h 1888273"/>
              <a:gd name="connsiteX0" fmla="*/ 0 w 1665249"/>
              <a:gd name="connsiteY0" fmla="*/ 602166 h 1888273"/>
              <a:gd name="connsiteX1" fmla="*/ 7434 w 1665249"/>
              <a:gd name="connsiteY1" fmla="*/ 1219200 h 1888273"/>
              <a:gd name="connsiteX2" fmla="*/ 163551 w 1665249"/>
              <a:gd name="connsiteY2" fmla="*/ 1226634 h 1888273"/>
              <a:gd name="connsiteX3" fmla="*/ 170985 w 1665249"/>
              <a:gd name="connsiteY3" fmla="*/ 1888273 h 1888273"/>
              <a:gd name="connsiteX4" fmla="*/ 579864 w 1665249"/>
              <a:gd name="connsiteY4" fmla="*/ 1888273 h 1888273"/>
              <a:gd name="connsiteX5" fmla="*/ 572429 w 1665249"/>
              <a:gd name="connsiteY5" fmla="*/ 1211766 h 1888273"/>
              <a:gd name="connsiteX6" fmla="*/ 1070517 w 1665249"/>
              <a:gd name="connsiteY6" fmla="*/ 1211766 h 1888273"/>
              <a:gd name="connsiteX7" fmla="*/ 1650381 w 1665249"/>
              <a:gd name="connsiteY7" fmla="*/ 602166 h 1888273"/>
              <a:gd name="connsiteX8" fmla="*/ 1665249 w 1665249"/>
              <a:gd name="connsiteY8" fmla="*/ 0 h 1888273"/>
              <a:gd name="connsiteX9" fmla="*/ 1063083 w 1665249"/>
              <a:gd name="connsiteY9" fmla="*/ 609600 h 1888273"/>
              <a:gd name="connsiteX10" fmla="*/ 0 w 1665249"/>
              <a:gd name="connsiteY10" fmla="*/ 602166 h 1888273"/>
              <a:gd name="connsiteX0" fmla="*/ 0 w 1665249"/>
              <a:gd name="connsiteY0" fmla="*/ 602166 h 1888273"/>
              <a:gd name="connsiteX1" fmla="*/ 7434 w 1665249"/>
              <a:gd name="connsiteY1" fmla="*/ 1219200 h 1888273"/>
              <a:gd name="connsiteX2" fmla="*/ 163551 w 1665249"/>
              <a:gd name="connsiteY2" fmla="*/ 1226634 h 1888273"/>
              <a:gd name="connsiteX3" fmla="*/ 170985 w 1665249"/>
              <a:gd name="connsiteY3" fmla="*/ 1888273 h 1888273"/>
              <a:gd name="connsiteX4" fmla="*/ 579864 w 1665249"/>
              <a:gd name="connsiteY4" fmla="*/ 1888273 h 1888273"/>
              <a:gd name="connsiteX5" fmla="*/ 579863 w 1665249"/>
              <a:gd name="connsiteY5" fmla="*/ 1234068 h 1888273"/>
              <a:gd name="connsiteX6" fmla="*/ 1070517 w 1665249"/>
              <a:gd name="connsiteY6" fmla="*/ 1211766 h 1888273"/>
              <a:gd name="connsiteX7" fmla="*/ 1650381 w 1665249"/>
              <a:gd name="connsiteY7" fmla="*/ 602166 h 1888273"/>
              <a:gd name="connsiteX8" fmla="*/ 1665249 w 1665249"/>
              <a:gd name="connsiteY8" fmla="*/ 0 h 1888273"/>
              <a:gd name="connsiteX9" fmla="*/ 1063083 w 1665249"/>
              <a:gd name="connsiteY9" fmla="*/ 609600 h 1888273"/>
              <a:gd name="connsiteX10" fmla="*/ 0 w 1665249"/>
              <a:gd name="connsiteY10" fmla="*/ 602166 h 1888273"/>
              <a:gd name="connsiteX0" fmla="*/ 0 w 1665249"/>
              <a:gd name="connsiteY0" fmla="*/ 602166 h 1895707"/>
              <a:gd name="connsiteX1" fmla="*/ 7434 w 1665249"/>
              <a:gd name="connsiteY1" fmla="*/ 1219200 h 1895707"/>
              <a:gd name="connsiteX2" fmla="*/ 163551 w 1665249"/>
              <a:gd name="connsiteY2" fmla="*/ 1226634 h 1895707"/>
              <a:gd name="connsiteX3" fmla="*/ 170985 w 1665249"/>
              <a:gd name="connsiteY3" fmla="*/ 1888273 h 1895707"/>
              <a:gd name="connsiteX4" fmla="*/ 594732 w 1665249"/>
              <a:gd name="connsiteY4" fmla="*/ 1895707 h 1895707"/>
              <a:gd name="connsiteX5" fmla="*/ 579863 w 1665249"/>
              <a:gd name="connsiteY5" fmla="*/ 1234068 h 1895707"/>
              <a:gd name="connsiteX6" fmla="*/ 1070517 w 1665249"/>
              <a:gd name="connsiteY6" fmla="*/ 1211766 h 1895707"/>
              <a:gd name="connsiteX7" fmla="*/ 1650381 w 1665249"/>
              <a:gd name="connsiteY7" fmla="*/ 602166 h 1895707"/>
              <a:gd name="connsiteX8" fmla="*/ 1665249 w 1665249"/>
              <a:gd name="connsiteY8" fmla="*/ 0 h 1895707"/>
              <a:gd name="connsiteX9" fmla="*/ 1063083 w 1665249"/>
              <a:gd name="connsiteY9" fmla="*/ 609600 h 1895707"/>
              <a:gd name="connsiteX10" fmla="*/ 0 w 1665249"/>
              <a:gd name="connsiteY10" fmla="*/ 602166 h 1895707"/>
              <a:gd name="connsiteX0" fmla="*/ 0 w 1665249"/>
              <a:gd name="connsiteY0" fmla="*/ 602166 h 1903141"/>
              <a:gd name="connsiteX1" fmla="*/ 7434 w 1665249"/>
              <a:gd name="connsiteY1" fmla="*/ 1219200 h 1903141"/>
              <a:gd name="connsiteX2" fmla="*/ 163551 w 1665249"/>
              <a:gd name="connsiteY2" fmla="*/ 1226634 h 1903141"/>
              <a:gd name="connsiteX3" fmla="*/ 170985 w 1665249"/>
              <a:gd name="connsiteY3" fmla="*/ 1888273 h 1903141"/>
              <a:gd name="connsiteX4" fmla="*/ 572430 w 1665249"/>
              <a:gd name="connsiteY4" fmla="*/ 1903141 h 1903141"/>
              <a:gd name="connsiteX5" fmla="*/ 579863 w 1665249"/>
              <a:gd name="connsiteY5" fmla="*/ 1234068 h 1903141"/>
              <a:gd name="connsiteX6" fmla="*/ 1070517 w 1665249"/>
              <a:gd name="connsiteY6" fmla="*/ 1211766 h 1903141"/>
              <a:gd name="connsiteX7" fmla="*/ 1650381 w 1665249"/>
              <a:gd name="connsiteY7" fmla="*/ 602166 h 1903141"/>
              <a:gd name="connsiteX8" fmla="*/ 1665249 w 1665249"/>
              <a:gd name="connsiteY8" fmla="*/ 0 h 1903141"/>
              <a:gd name="connsiteX9" fmla="*/ 1063083 w 1665249"/>
              <a:gd name="connsiteY9" fmla="*/ 609600 h 1903141"/>
              <a:gd name="connsiteX10" fmla="*/ 0 w 1665249"/>
              <a:gd name="connsiteY10" fmla="*/ 602166 h 1903141"/>
              <a:gd name="connsiteX0" fmla="*/ 0 w 1665249"/>
              <a:gd name="connsiteY0" fmla="*/ 602166 h 1903141"/>
              <a:gd name="connsiteX1" fmla="*/ 7434 w 1665249"/>
              <a:gd name="connsiteY1" fmla="*/ 1219200 h 1903141"/>
              <a:gd name="connsiteX2" fmla="*/ 163551 w 1665249"/>
              <a:gd name="connsiteY2" fmla="*/ 1226634 h 1903141"/>
              <a:gd name="connsiteX3" fmla="*/ 148683 w 1665249"/>
              <a:gd name="connsiteY3" fmla="*/ 1888273 h 1903141"/>
              <a:gd name="connsiteX4" fmla="*/ 572430 w 1665249"/>
              <a:gd name="connsiteY4" fmla="*/ 1903141 h 1903141"/>
              <a:gd name="connsiteX5" fmla="*/ 579863 w 1665249"/>
              <a:gd name="connsiteY5" fmla="*/ 1234068 h 1903141"/>
              <a:gd name="connsiteX6" fmla="*/ 1070517 w 1665249"/>
              <a:gd name="connsiteY6" fmla="*/ 1211766 h 1903141"/>
              <a:gd name="connsiteX7" fmla="*/ 1650381 w 1665249"/>
              <a:gd name="connsiteY7" fmla="*/ 602166 h 1903141"/>
              <a:gd name="connsiteX8" fmla="*/ 1665249 w 1665249"/>
              <a:gd name="connsiteY8" fmla="*/ 0 h 1903141"/>
              <a:gd name="connsiteX9" fmla="*/ 1063083 w 1665249"/>
              <a:gd name="connsiteY9" fmla="*/ 609600 h 1903141"/>
              <a:gd name="connsiteX10" fmla="*/ 0 w 1665249"/>
              <a:gd name="connsiteY10" fmla="*/ 602166 h 1903141"/>
              <a:gd name="connsiteX0" fmla="*/ 0 w 1665249"/>
              <a:gd name="connsiteY0" fmla="*/ 602166 h 1903141"/>
              <a:gd name="connsiteX1" fmla="*/ 7434 w 1665249"/>
              <a:gd name="connsiteY1" fmla="*/ 1219200 h 1903141"/>
              <a:gd name="connsiteX2" fmla="*/ 163551 w 1665249"/>
              <a:gd name="connsiteY2" fmla="*/ 1226634 h 1903141"/>
              <a:gd name="connsiteX3" fmla="*/ 148683 w 1665249"/>
              <a:gd name="connsiteY3" fmla="*/ 1888273 h 1903141"/>
              <a:gd name="connsiteX4" fmla="*/ 572430 w 1665249"/>
              <a:gd name="connsiteY4" fmla="*/ 1903141 h 1903141"/>
              <a:gd name="connsiteX5" fmla="*/ 579863 w 1665249"/>
              <a:gd name="connsiteY5" fmla="*/ 1234068 h 1903141"/>
              <a:gd name="connsiteX6" fmla="*/ 1070517 w 1665249"/>
              <a:gd name="connsiteY6" fmla="*/ 1211766 h 1903141"/>
              <a:gd name="connsiteX7" fmla="*/ 1650381 w 1665249"/>
              <a:gd name="connsiteY7" fmla="*/ 602166 h 1903141"/>
              <a:gd name="connsiteX8" fmla="*/ 1665249 w 1665249"/>
              <a:gd name="connsiteY8" fmla="*/ 0 h 1903141"/>
              <a:gd name="connsiteX9" fmla="*/ 1063083 w 1665249"/>
              <a:gd name="connsiteY9" fmla="*/ 609600 h 1903141"/>
              <a:gd name="connsiteX10" fmla="*/ 0 w 1665249"/>
              <a:gd name="connsiteY10" fmla="*/ 602166 h 1903141"/>
              <a:gd name="connsiteX0" fmla="*/ 0 w 1665249"/>
              <a:gd name="connsiteY0" fmla="*/ 602166 h 1903141"/>
              <a:gd name="connsiteX1" fmla="*/ 7434 w 1665249"/>
              <a:gd name="connsiteY1" fmla="*/ 1219200 h 1903141"/>
              <a:gd name="connsiteX2" fmla="*/ 163551 w 1665249"/>
              <a:gd name="connsiteY2" fmla="*/ 1226634 h 1903141"/>
              <a:gd name="connsiteX3" fmla="*/ 148683 w 1665249"/>
              <a:gd name="connsiteY3" fmla="*/ 1888273 h 1903141"/>
              <a:gd name="connsiteX4" fmla="*/ 572430 w 1665249"/>
              <a:gd name="connsiteY4" fmla="*/ 1903141 h 1903141"/>
              <a:gd name="connsiteX5" fmla="*/ 579863 w 1665249"/>
              <a:gd name="connsiteY5" fmla="*/ 1234068 h 1903141"/>
              <a:gd name="connsiteX6" fmla="*/ 1070517 w 1665249"/>
              <a:gd name="connsiteY6" fmla="*/ 1211766 h 1903141"/>
              <a:gd name="connsiteX7" fmla="*/ 1650381 w 1665249"/>
              <a:gd name="connsiteY7" fmla="*/ 602166 h 1903141"/>
              <a:gd name="connsiteX8" fmla="*/ 1665249 w 1665249"/>
              <a:gd name="connsiteY8" fmla="*/ 0 h 1903141"/>
              <a:gd name="connsiteX9" fmla="*/ 1063083 w 1665249"/>
              <a:gd name="connsiteY9" fmla="*/ 609600 h 1903141"/>
              <a:gd name="connsiteX10" fmla="*/ 0 w 1665249"/>
              <a:gd name="connsiteY10" fmla="*/ 602166 h 1903141"/>
              <a:gd name="connsiteX0" fmla="*/ 0 w 1665249"/>
              <a:gd name="connsiteY0" fmla="*/ 602166 h 1903141"/>
              <a:gd name="connsiteX1" fmla="*/ 7434 w 1665249"/>
              <a:gd name="connsiteY1" fmla="*/ 1219200 h 1903141"/>
              <a:gd name="connsiteX2" fmla="*/ 163551 w 1665249"/>
              <a:gd name="connsiteY2" fmla="*/ 1226634 h 1903141"/>
              <a:gd name="connsiteX3" fmla="*/ 148683 w 1665249"/>
              <a:gd name="connsiteY3" fmla="*/ 1888273 h 1903141"/>
              <a:gd name="connsiteX4" fmla="*/ 572430 w 1665249"/>
              <a:gd name="connsiteY4" fmla="*/ 1903141 h 1903141"/>
              <a:gd name="connsiteX5" fmla="*/ 579863 w 1665249"/>
              <a:gd name="connsiteY5" fmla="*/ 1234068 h 1903141"/>
              <a:gd name="connsiteX6" fmla="*/ 1070517 w 1665249"/>
              <a:gd name="connsiteY6" fmla="*/ 1211766 h 1903141"/>
              <a:gd name="connsiteX7" fmla="*/ 1650381 w 1665249"/>
              <a:gd name="connsiteY7" fmla="*/ 602166 h 1903141"/>
              <a:gd name="connsiteX8" fmla="*/ 1665249 w 1665249"/>
              <a:gd name="connsiteY8" fmla="*/ 0 h 1903141"/>
              <a:gd name="connsiteX9" fmla="*/ 1055649 w 1665249"/>
              <a:gd name="connsiteY9" fmla="*/ 587298 h 1903141"/>
              <a:gd name="connsiteX10" fmla="*/ 0 w 1665249"/>
              <a:gd name="connsiteY10" fmla="*/ 602166 h 1903141"/>
              <a:gd name="connsiteX0" fmla="*/ 0 w 1665249"/>
              <a:gd name="connsiteY0" fmla="*/ 602166 h 1925444"/>
              <a:gd name="connsiteX1" fmla="*/ 7434 w 1665249"/>
              <a:gd name="connsiteY1" fmla="*/ 1219200 h 1925444"/>
              <a:gd name="connsiteX2" fmla="*/ 163551 w 1665249"/>
              <a:gd name="connsiteY2" fmla="*/ 1226634 h 1925444"/>
              <a:gd name="connsiteX3" fmla="*/ 163551 w 1665249"/>
              <a:gd name="connsiteY3" fmla="*/ 1925444 h 1925444"/>
              <a:gd name="connsiteX4" fmla="*/ 572430 w 1665249"/>
              <a:gd name="connsiteY4" fmla="*/ 1903141 h 1925444"/>
              <a:gd name="connsiteX5" fmla="*/ 579863 w 1665249"/>
              <a:gd name="connsiteY5" fmla="*/ 1234068 h 1925444"/>
              <a:gd name="connsiteX6" fmla="*/ 1070517 w 1665249"/>
              <a:gd name="connsiteY6" fmla="*/ 1211766 h 1925444"/>
              <a:gd name="connsiteX7" fmla="*/ 1650381 w 1665249"/>
              <a:gd name="connsiteY7" fmla="*/ 602166 h 1925444"/>
              <a:gd name="connsiteX8" fmla="*/ 1665249 w 1665249"/>
              <a:gd name="connsiteY8" fmla="*/ 0 h 1925444"/>
              <a:gd name="connsiteX9" fmla="*/ 1055649 w 1665249"/>
              <a:gd name="connsiteY9" fmla="*/ 587298 h 1925444"/>
              <a:gd name="connsiteX10" fmla="*/ 0 w 1665249"/>
              <a:gd name="connsiteY10" fmla="*/ 602166 h 1925444"/>
              <a:gd name="connsiteX0" fmla="*/ 0 w 1665249"/>
              <a:gd name="connsiteY0" fmla="*/ 602166 h 1903142"/>
              <a:gd name="connsiteX1" fmla="*/ 7434 w 1665249"/>
              <a:gd name="connsiteY1" fmla="*/ 1219200 h 1903142"/>
              <a:gd name="connsiteX2" fmla="*/ 163551 w 1665249"/>
              <a:gd name="connsiteY2" fmla="*/ 1226634 h 1903142"/>
              <a:gd name="connsiteX3" fmla="*/ 156116 w 1665249"/>
              <a:gd name="connsiteY3" fmla="*/ 1903142 h 1903142"/>
              <a:gd name="connsiteX4" fmla="*/ 572430 w 1665249"/>
              <a:gd name="connsiteY4" fmla="*/ 1903141 h 1903142"/>
              <a:gd name="connsiteX5" fmla="*/ 579863 w 1665249"/>
              <a:gd name="connsiteY5" fmla="*/ 1234068 h 1903142"/>
              <a:gd name="connsiteX6" fmla="*/ 1070517 w 1665249"/>
              <a:gd name="connsiteY6" fmla="*/ 1211766 h 1903142"/>
              <a:gd name="connsiteX7" fmla="*/ 1650381 w 1665249"/>
              <a:gd name="connsiteY7" fmla="*/ 602166 h 1903142"/>
              <a:gd name="connsiteX8" fmla="*/ 1665249 w 1665249"/>
              <a:gd name="connsiteY8" fmla="*/ 0 h 1903142"/>
              <a:gd name="connsiteX9" fmla="*/ 1055649 w 1665249"/>
              <a:gd name="connsiteY9" fmla="*/ 587298 h 1903142"/>
              <a:gd name="connsiteX10" fmla="*/ 0 w 1665249"/>
              <a:gd name="connsiteY10" fmla="*/ 602166 h 190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5249" h="1903142">
                <a:moveTo>
                  <a:pt x="0" y="602166"/>
                </a:moveTo>
                <a:lnTo>
                  <a:pt x="7434" y="1219200"/>
                </a:lnTo>
                <a:lnTo>
                  <a:pt x="163551" y="1226634"/>
                </a:lnTo>
                <a:cubicBezTo>
                  <a:pt x="161073" y="1452137"/>
                  <a:pt x="158594" y="1677639"/>
                  <a:pt x="156116" y="1903142"/>
                </a:cubicBezTo>
                <a:lnTo>
                  <a:pt x="572430" y="1903141"/>
                </a:lnTo>
                <a:cubicBezTo>
                  <a:pt x="569952" y="1677639"/>
                  <a:pt x="582341" y="1459570"/>
                  <a:pt x="579863" y="1234068"/>
                </a:cubicBezTo>
                <a:lnTo>
                  <a:pt x="1070517" y="1211766"/>
                </a:lnTo>
                <a:lnTo>
                  <a:pt x="1650381" y="602166"/>
                </a:lnTo>
                <a:lnTo>
                  <a:pt x="1665249" y="0"/>
                </a:lnTo>
                <a:lnTo>
                  <a:pt x="1055649" y="587298"/>
                </a:lnTo>
                <a:lnTo>
                  <a:pt x="0" y="602166"/>
                </a:lnTo>
                <a:close/>
              </a:path>
            </a:pathLst>
          </a:custGeom>
          <a:noFill/>
          <a:ln w="381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5" name="Textfeld 84">
            <a:extLst>
              <a:ext uri="{FF2B5EF4-FFF2-40B4-BE49-F238E27FC236}">
                <a16:creationId xmlns:a16="http://schemas.microsoft.com/office/drawing/2014/main" id="{EE5CBE99-338A-5D94-6C50-489145E4618F}"/>
              </a:ext>
            </a:extLst>
          </p:cNvPr>
          <p:cNvSpPr txBox="1"/>
          <p:nvPr/>
        </p:nvSpPr>
        <p:spPr>
          <a:xfrm>
            <a:off x="7706001" y="2362572"/>
            <a:ext cx="749147" cy="307777"/>
          </a:xfrm>
          <a:prstGeom prst="rect">
            <a:avLst/>
          </a:prstGeom>
          <a:noFill/>
        </p:spPr>
        <p:txBody>
          <a:bodyPr wrap="square" rtlCol="0">
            <a:spAutoFit/>
          </a:bodyPr>
          <a:lstStyle/>
          <a:p>
            <a:r>
              <a:rPr lang="de-AT" sz="1050" b="1" dirty="0">
                <a:solidFill>
                  <a:schemeClr val="bg1"/>
                </a:solidFill>
                <a:latin typeface="Arial" panose="020B0604020202020204" pitchFamily="34" charset="0"/>
                <a:cs typeface="Arial" panose="020B0604020202020204" pitchFamily="34" charset="0"/>
              </a:rPr>
              <a:t>5.000 m</a:t>
            </a:r>
            <a:r>
              <a:rPr lang="de-AT" sz="1400" b="1" dirty="0">
                <a:solidFill>
                  <a:schemeClr val="bg1"/>
                </a:solidFill>
                <a:latin typeface="Arial" panose="020B0604020202020204" pitchFamily="34" charset="0"/>
                <a:cs typeface="Arial" panose="020B0604020202020204" pitchFamily="34" charset="0"/>
              </a:rPr>
              <a:t>²</a:t>
            </a:r>
          </a:p>
        </p:txBody>
      </p:sp>
      <p:sp>
        <p:nvSpPr>
          <p:cNvPr id="86" name="Textfeld 85">
            <a:extLst>
              <a:ext uri="{FF2B5EF4-FFF2-40B4-BE49-F238E27FC236}">
                <a16:creationId xmlns:a16="http://schemas.microsoft.com/office/drawing/2014/main" id="{ACEFA9CC-017C-B1DA-1A5C-BBB3F053BB0A}"/>
              </a:ext>
            </a:extLst>
          </p:cNvPr>
          <p:cNvSpPr txBox="1"/>
          <p:nvPr/>
        </p:nvSpPr>
        <p:spPr>
          <a:xfrm>
            <a:off x="5931241" y="2664500"/>
            <a:ext cx="838388" cy="307777"/>
          </a:xfrm>
          <a:prstGeom prst="rect">
            <a:avLst/>
          </a:prstGeom>
          <a:noFill/>
        </p:spPr>
        <p:txBody>
          <a:bodyPr wrap="square" rtlCol="0">
            <a:spAutoFit/>
          </a:bodyPr>
          <a:lstStyle/>
          <a:p>
            <a:r>
              <a:rPr lang="de-AT" sz="1050" b="1" dirty="0">
                <a:solidFill>
                  <a:schemeClr val="bg1"/>
                </a:solidFill>
                <a:latin typeface="Arial" panose="020B0604020202020204" pitchFamily="34" charset="0"/>
                <a:cs typeface="Arial" panose="020B0604020202020204" pitchFamily="34" charset="0"/>
              </a:rPr>
              <a:t>4.500 m</a:t>
            </a:r>
            <a:r>
              <a:rPr lang="de-AT" sz="1400" b="1" dirty="0">
                <a:solidFill>
                  <a:schemeClr val="bg1"/>
                </a:solidFill>
                <a:latin typeface="Arial" panose="020B0604020202020204" pitchFamily="34" charset="0"/>
                <a:cs typeface="Arial" panose="020B0604020202020204" pitchFamily="34" charset="0"/>
              </a:rPr>
              <a:t>²</a:t>
            </a:r>
          </a:p>
        </p:txBody>
      </p:sp>
      <p:sp>
        <p:nvSpPr>
          <p:cNvPr id="87" name="Textfeld 86">
            <a:extLst>
              <a:ext uri="{FF2B5EF4-FFF2-40B4-BE49-F238E27FC236}">
                <a16:creationId xmlns:a16="http://schemas.microsoft.com/office/drawing/2014/main" id="{A20C10F4-1B08-C883-E007-206F60CCFE81}"/>
              </a:ext>
            </a:extLst>
          </p:cNvPr>
          <p:cNvSpPr txBox="1"/>
          <p:nvPr/>
        </p:nvSpPr>
        <p:spPr>
          <a:xfrm>
            <a:off x="6313370" y="3279335"/>
            <a:ext cx="787646" cy="307777"/>
          </a:xfrm>
          <a:prstGeom prst="rect">
            <a:avLst/>
          </a:prstGeom>
          <a:noFill/>
        </p:spPr>
        <p:txBody>
          <a:bodyPr wrap="square" rtlCol="0">
            <a:spAutoFit/>
          </a:bodyPr>
          <a:lstStyle/>
          <a:p>
            <a:r>
              <a:rPr lang="de-AT" sz="1050" b="1" dirty="0">
                <a:solidFill>
                  <a:schemeClr val="bg1"/>
                </a:solidFill>
                <a:latin typeface="Arial" panose="020B0604020202020204" pitchFamily="34" charset="0"/>
                <a:cs typeface="Arial" panose="020B0604020202020204" pitchFamily="34" charset="0"/>
              </a:rPr>
              <a:t>2.000 m</a:t>
            </a:r>
            <a:r>
              <a:rPr lang="de-AT" sz="1400" b="1" dirty="0">
                <a:solidFill>
                  <a:schemeClr val="bg1"/>
                </a:solidFill>
                <a:latin typeface="Arial" panose="020B0604020202020204" pitchFamily="34" charset="0"/>
                <a:cs typeface="Arial" panose="020B0604020202020204" pitchFamily="34" charset="0"/>
              </a:rPr>
              <a:t>²</a:t>
            </a:r>
          </a:p>
        </p:txBody>
      </p:sp>
      <p:sp>
        <p:nvSpPr>
          <p:cNvPr id="88" name="Textfeld 87">
            <a:extLst>
              <a:ext uri="{FF2B5EF4-FFF2-40B4-BE49-F238E27FC236}">
                <a16:creationId xmlns:a16="http://schemas.microsoft.com/office/drawing/2014/main" id="{F8D353CD-E8ED-5C14-92F4-5D67783425B9}"/>
              </a:ext>
            </a:extLst>
          </p:cNvPr>
          <p:cNvSpPr txBox="1"/>
          <p:nvPr/>
        </p:nvSpPr>
        <p:spPr>
          <a:xfrm>
            <a:off x="5331097" y="3287003"/>
            <a:ext cx="737316" cy="307777"/>
          </a:xfrm>
          <a:prstGeom prst="rect">
            <a:avLst/>
          </a:prstGeom>
          <a:noFill/>
        </p:spPr>
        <p:txBody>
          <a:bodyPr wrap="square" rtlCol="0">
            <a:spAutoFit/>
          </a:bodyPr>
          <a:lstStyle/>
          <a:p>
            <a:r>
              <a:rPr lang="de-AT" sz="1050" b="1" dirty="0">
                <a:solidFill>
                  <a:schemeClr val="bg1"/>
                </a:solidFill>
                <a:latin typeface="Arial" panose="020B0604020202020204" pitchFamily="34" charset="0"/>
                <a:cs typeface="Arial" panose="020B0604020202020204" pitchFamily="34" charset="0"/>
              </a:rPr>
              <a:t>1.000 m</a:t>
            </a:r>
            <a:r>
              <a:rPr lang="de-AT" sz="1400" b="1" dirty="0">
                <a:solidFill>
                  <a:schemeClr val="bg1"/>
                </a:solidFill>
                <a:latin typeface="Arial" panose="020B0604020202020204" pitchFamily="34" charset="0"/>
                <a:cs typeface="Arial" panose="020B0604020202020204" pitchFamily="34" charset="0"/>
              </a:rPr>
              <a:t>²</a:t>
            </a:r>
          </a:p>
        </p:txBody>
      </p:sp>
      <p:sp>
        <p:nvSpPr>
          <p:cNvPr id="90" name="Textfeld 89">
            <a:extLst>
              <a:ext uri="{FF2B5EF4-FFF2-40B4-BE49-F238E27FC236}">
                <a16:creationId xmlns:a16="http://schemas.microsoft.com/office/drawing/2014/main" id="{8CFA4669-AEFE-2E03-0A4A-A7BA7F2FA763}"/>
              </a:ext>
            </a:extLst>
          </p:cNvPr>
          <p:cNvSpPr txBox="1"/>
          <p:nvPr/>
        </p:nvSpPr>
        <p:spPr>
          <a:xfrm>
            <a:off x="6660232" y="3858645"/>
            <a:ext cx="820469" cy="307777"/>
          </a:xfrm>
          <a:prstGeom prst="rect">
            <a:avLst/>
          </a:prstGeom>
          <a:noFill/>
        </p:spPr>
        <p:txBody>
          <a:bodyPr wrap="square" rtlCol="0">
            <a:spAutoFit/>
          </a:bodyPr>
          <a:lstStyle/>
          <a:p>
            <a:r>
              <a:rPr lang="de-AT" sz="1050" b="1" dirty="0">
                <a:solidFill>
                  <a:schemeClr val="bg1"/>
                </a:solidFill>
                <a:latin typeface="Arial" panose="020B0604020202020204" pitchFamily="34" charset="0"/>
                <a:cs typeface="Arial" panose="020B0604020202020204" pitchFamily="34" charset="0"/>
              </a:rPr>
              <a:t>2.000 m</a:t>
            </a:r>
            <a:r>
              <a:rPr lang="de-AT" sz="1400" b="1" dirty="0">
                <a:solidFill>
                  <a:schemeClr val="bg1"/>
                </a:solidFill>
                <a:latin typeface="Arial" panose="020B0604020202020204" pitchFamily="34" charset="0"/>
                <a:cs typeface="Arial" panose="020B0604020202020204" pitchFamily="34" charset="0"/>
              </a:rPr>
              <a:t>²</a:t>
            </a:r>
          </a:p>
        </p:txBody>
      </p:sp>
      <p:pic>
        <p:nvPicPr>
          <p:cNvPr id="9" name="Grafik 8" descr="Ein Bild, das Himmel, draußen, Wolke, Gebäude enthält.&#10;&#10;Automatisch generierte Beschreibung">
            <a:extLst>
              <a:ext uri="{FF2B5EF4-FFF2-40B4-BE49-F238E27FC236}">
                <a16:creationId xmlns:a16="http://schemas.microsoft.com/office/drawing/2014/main" id="{DBF00C71-4B5A-FE01-11F5-0B01EB128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87" y="1893048"/>
            <a:ext cx="2988140" cy="2503577"/>
          </a:xfrm>
          <a:prstGeom prst="rect">
            <a:avLst/>
          </a:prstGeom>
        </p:spPr>
      </p:pic>
    </p:spTree>
    <p:extLst>
      <p:ext uri="{BB962C8B-B14F-4D97-AF65-F5344CB8AC3E}">
        <p14:creationId xmlns:p14="http://schemas.microsoft.com/office/powerpoint/2010/main" val="3703837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C4C1B-96E0-B77C-5F72-8D27804E7ED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7B38560-F191-E503-855B-CFEE2E466E33}"/>
              </a:ext>
            </a:extLst>
          </p:cNvPr>
          <p:cNvSpPr>
            <a:spLocks noGrp="1"/>
          </p:cNvSpPr>
          <p:nvPr>
            <p:ph type="title"/>
          </p:nvPr>
        </p:nvSpPr>
        <p:spPr/>
        <p:txBody>
          <a:bodyPr/>
          <a:lstStyle/>
          <a:p>
            <a:r>
              <a:rPr lang="de-DE" dirty="0"/>
              <a:t>Vom Wohnhaus zum Multi-Use Objekt</a:t>
            </a:r>
            <a:endParaRPr lang="de-AT" dirty="0"/>
          </a:p>
        </p:txBody>
      </p:sp>
      <p:sp>
        <p:nvSpPr>
          <p:cNvPr id="5" name="Fußzeilenplatzhalter 4">
            <a:extLst>
              <a:ext uri="{FF2B5EF4-FFF2-40B4-BE49-F238E27FC236}">
                <a16:creationId xmlns:a16="http://schemas.microsoft.com/office/drawing/2014/main" id="{F2FB980B-60CE-0607-BA32-75AA597E41C7}"/>
              </a:ext>
            </a:extLst>
          </p:cNvPr>
          <p:cNvSpPr>
            <a:spLocks noGrp="1"/>
          </p:cNvSpPr>
          <p:nvPr>
            <p:ph type="ftr" sz="quarter" idx="3"/>
          </p:nvPr>
        </p:nvSpPr>
        <p:spPr/>
        <p:txBody>
          <a:bodyPr/>
          <a:lstStyle/>
          <a:p>
            <a:r>
              <a:rPr lang="de-DE" dirty="0"/>
              <a:t>Tiroler Immobilienstammtisch, 16.01.2025</a:t>
            </a:r>
            <a:endParaRPr lang="de-AT" dirty="0"/>
          </a:p>
        </p:txBody>
      </p:sp>
      <p:sp>
        <p:nvSpPr>
          <p:cNvPr id="6" name="Rechteck 5">
            <a:extLst>
              <a:ext uri="{FF2B5EF4-FFF2-40B4-BE49-F238E27FC236}">
                <a16:creationId xmlns:a16="http://schemas.microsoft.com/office/drawing/2014/main" id="{DD4074CC-A534-6609-CBA4-E9725EA864DD}"/>
              </a:ext>
            </a:extLst>
          </p:cNvPr>
          <p:cNvSpPr/>
          <p:nvPr/>
        </p:nvSpPr>
        <p:spPr>
          <a:xfrm>
            <a:off x="5076057" y="2067694"/>
            <a:ext cx="3589775" cy="648072"/>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b="1" dirty="0">
                <a:solidFill>
                  <a:schemeClr val="tx1"/>
                </a:solidFill>
                <a:latin typeface="Arial" panose="020B0604020202020204" pitchFamily="34" charset="0"/>
                <a:cs typeface="Arial" panose="020B0604020202020204" pitchFamily="34" charset="0"/>
              </a:rPr>
              <a:t>Wohnraum</a:t>
            </a:r>
            <a:endParaRPr lang="de-DE" sz="1000" b="1" dirty="0">
              <a:solidFill>
                <a:schemeClr val="tx1"/>
              </a:solidFill>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F87CA6E2-AA7F-B09A-96AC-097D1494A10E}"/>
              </a:ext>
            </a:extLst>
          </p:cNvPr>
          <p:cNvSpPr/>
          <p:nvPr/>
        </p:nvSpPr>
        <p:spPr>
          <a:xfrm>
            <a:off x="5076057" y="3435846"/>
            <a:ext cx="3589773" cy="504056"/>
          </a:xfrm>
          <a:prstGeom prst="rect">
            <a:avLst/>
          </a:prstGeom>
          <a:solidFill>
            <a:srgbClr val="44515E"/>
          </a:solidFill>
          <a:ln>
            <a:solidFill>
              <a:srgbClr val="44515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latin typeface="Arial" panose="020B0604020202020204" pitchFamily="34" charset="0"/>
                <a:cs typeface="Arial" panose="020B0604020202020204" pitchFamily="34" charset="0"/>
              </a:rPr>
              <a:t>Büronutzung</a:t>
            </a:r>
            <a:r>
              <a:rPr lang="de-DE" sz="1100" dirty="0">
                <a:latin typeface="Arial" panose="020B0604020202020204" pitchFamily="34" charset="0"/>
                <a:cs typeface="Arial" panose="020B0604020202020204" pitchFamily="34" charset="0"/>
              </a:rPr>
              <a:t> mit Optionen Co-Working</a:t>
            </a:r>
          </a:p>
        </p:txBody>
      </p:sp>
      <p:sp>
        <p:nvSpPr>
          <p:cNvPr id="10" name="Rechteck 9">
            <a:extLst>
              <a:ext uri="{FF2B5EF4-FFF2-40B4-BE49-F238E27FC236}">
                <a16:creationId xmlns:a16="http://schemas.microsoft.com/office/drawing/2014/main" id="{34A1BAD0-4B79-E844-8C69-124FD3E467C1}"/>
              </a:ext>
            </a:extLst>
          </p:cNvPr>
          <p:cNvSpPr/>
          <p:nvPr/>
        </p:nvSpPr>
        <p:spPr>
          <a:xfrm>
            <a:off x="5065633" y="1707654"/>
            <a:ext cx="3600198" cy="288032"/>
          </a:xfrm>
          <a:prstGeom prst="rect">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latin typeface="Arial" panose="020B0604020202020204" pitchFamily="34" charset="0"/>
                <a:cs typeface="Arial" panose="020B0604020202020204" pitchFamily="34" charset="0"/>
              </a:rPr>
              <a:t>Temporäres Wohnen</a:t>
            </a:r>
          </a:p>
        </p:txBody>
      </p:sp>
      <p:sp>
        <p:nvSpPr>
          <p:cNvPr id="11" name="Rechteck 10">
            <a:extLst>
              <a:ext uri="{FF2B5EF4-FFF2-40B4-BE49-F238E27FC236}">
                <a16:creationId xmlns:a16="http://schemas.microsoft.com/office/drawing/2014/main" id="{DF7DA8D1-EDC5-4024-EE00-E18FFFAD9431}"/>
              </a:ext>
            </a:extLst>
          </p:cNvPr>
          <p:cNvSpPr/>
          <p:nvPr/>
        </p:nvSpPr>
        <p:spPr>
          <a:xfrm>
            <a:off x="5076057" y="2787775"/>
            <a:ext cx="3589774" cy="576063"/>
          </a:xfrm>
          <a:prstGeom prst="rect">
            <a:avLst/>
          </a:prstGeom>
          <a:solidFill>
            <a:srgbClr val="44515E"/>
          </a:solidFill>
          <a:ln>
            <a:solidFill>
              <a:srgbClr val="44515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latin typeface="Arial" panose="020B0604020202020204" pitchFamily="34" charset="0"/>
                <a:cs typeface="Arial" panose="020B0604020202020204" pitchFamily="34" charset="0"/>
              </a:rPr>
              <a:t>Medizin</a:t>
            </a:r>
            <a:endParaRPr lang="de-DE" sz="1100" dirty="0">
              <a:latin typeface="Arial" panose="020B0604020202020204" pitchFamily="34" charset="0"/>
              <a:cs typeface="Arial" panose="020B0604020202020204" pitchFamily="34" charset="0"/>
            </a:endParaRPr>
          </a:p>
        </p:txBody>
      </p:sp>
      <p:sp>
        <p:nvSpPr>
          <p:cNvPr id="12" name="Rechteck 11">
            <a:extLst>
              <a:ext uri="{FF2B5EF4-FFF2-40B4-BE49-F238E27FC236}">
                <a16:creationId xmlns:a16="http://schemas.microsoft.com/office/drawing/2014/main" id="{48809040-CBE9-F49C-9554-F158E2DFAEBB}"/>
              </a:ext>
            </a:extLst>
          </p:cNvPr>
          <p:cNvSpPr/>
          <p:nvPr/>
        </p:nvSpPr>
        <p:spPr>
          <a:xfrm>
            <a:off x="5065835" y="4020378"/>
            <a:ext cx="3610621" cy="567596"/>
          </a:xfrm>
          <a:prstGeom prst="rect">
            <a:avLst/>
          </a:prstGeom>
          <a:solidFill>
            <a:schemeClr val="accent1"/>
          </a:solidFill>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bg1"/>
                </a:solidFill>
                <a:latin typeface="Arial" panose="020B0604020202020204" pitchFamily="34" charset="0"/>
                <a:cs typeface="Arial" panose="020B0604020202020204" pitchFamily="34" charset="0"/>
              </a:rPr>
              <a:t>Nahversorgung + Gastronomie</a:t>
            </a:r>
            <a:endParaRPr lang="de-DE" sz="1100" dirty="0">
              <a:solidFill>
                <a:schemeClr val="bg1"/>
              </a:solidFill>
              <a:latin typeface="Arial" panose="020B0604020202020204" pitchFamily="34" charset="0"/>
              <a:cs typeface="Arial" panose="020B0604020202020204" pitchFamily="34" charset="0"/>
            </a:endParaRPr>
          </a:p>
        </p:txBody>
      </p:sp>
      <p:sp>
        <p:nvSpPr>
          <p:cNvPr id="13" name="Gleichschenkliges Dreieck 12">
            <a:extLst>
              <a:ext uri="{FF2B5EF4-FFF2-40B4-BE49-F238E27FC236}">
                <a16:creationId xmlns:a16="http://schemas.microsoft.com/office/drawing/2014/main" id="{0C9A5483-A8DC-3890-5D65-61306AE087B5}"/>
              </a:ext>
            </a:extLst>
          </p:cNvPr>
          <p:cNvSpPr/>
          <p:nvPr/>
        </p:nvSpPr>
        <p:spPr>
          <a:xfrm>
            <a:off x="5062942" y="1203598"/>
            <a:ext cx="3589773" cy="432048"/>
          </a:xfrm>
          <a:prstGeom prst="triangle">
            <a:avLst>
              <a:gd name="adj" fmla="val 49811"/>
            </a:avLst>
          </a:prstGeom>
          <a:effectLst>
            <a:outerShdw blurRad="63500" sx="102000" sy="102000" algn="c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AT" dirty="0"/>
          </a:p>
        </p:txBody>
      </p:sp>
      <p:pic>
        <p:nvPicPr>
          <p:cNvPr id="9" name="Grafik 8" descr="Ein Bild, das Wolke, draußen, Fenster, Himmel enthält.&#10;&#10;Automatisch generierte Beschreibung">
            <a:extLst>
              <a:ext uri="{FF2B5EF4-FFF2-40B4-BE49-F238E27FC236}">
                <a16:creationId xmlns:a16="http://schemas.microsoft.com/office/drawing/2014/main" id="{F8F448B0-485B-4B79-AA6B-8D7D25C34A6A}"/>
              </a:ext>
            </a:extLst>
          </p:cNvPr>
          <p:cNvPicPr>
            <a:picLocks noChangeAspect="1"/>
          </p:cNvPicPr>
          <p:nvPr/>
        </p:nvPicPr>
        <p:blipFill>
          <a:blip r:embed="rId3" cstate="print">
            <a:extLst>
              <a:ext uri="{28A0092B-C50C-407E-A947-70E740481C1C}">
                <a14:useLocalDpi xmlns:a14="http://schemas.microsoft.com/office/drawing/2010/main" val="0"/>
              </a:ext>
            </a:extLst>
          </a:blip>
          <a:srcRect l="23703" t="10848" r="20970"/>
          <a:stretch/>
        </p:blipFill>
        <p:spPr>
          <a:xfrm>
            <a:off x="478168" y="1726126"/>
            <a:ext cx="2664055" cy="2861848"/>
          </a:xfrm>
          <a:prstGeom prst="rect">
            <a:avLst/>
          </a:prstGeom>
        </p:spPr>
      </p:pic>
      <p:pic>
        <p:nvPicPr>
          <p:cNvPr id="15" name="Grafik 14" descr="Ein Bild, das Wand, Im Haus, Inneneinrichtung, Mobiliar enthält.&#10;&#10;Automatisch generierte Beschreibung">
            <a:extLst>
              <a:ext uri="{FF2B5EF4-FFF2-40B4-BE49-F238E27FC236}">
                <a16:creationId xmlns:a16="http://schemas.microsoft.com/office/drawing/2014/main" id="{586FEC86-714A-B8AA-EC4D-DF934D2DDA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6597" y="1726126"/>
            <a:ext cx="2168268" cy="1445512"/>
          </a:xfrm>
          <a:prstGeom prst="rect">
            <a:avLst/>
          </a:prstGeom>
        </p:spPr>
      </p:pic>
      <p:pic>
        <p:nvPicPr>
          <p:cNvPr id="17" name="Grafik 16" descr="Ein Bild, das Im Haus, Wand, Inneneinrichtung, Couch enthält.&#10;&#10;Automatisch generierte Beschreibung">
            <a:extLst>
              <a:ext uri="{FF2B5EF4-FFF2-40B4-BE49-F238E27FC236}">
                <a16:creationId xmlns:a16="http://schemas.microsoft.com/office/drawing/2014/main" id="{CC36769E-2D31-484C-6568-EE1C91197D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9756" y="3171638"/>
            <a:ext cx="2165109" cy="1416336"/>
          </a:xfrm>
          <a:prstGeom prst="rect">
            <a:avLst/>
          </a:prstGeom>
        </p:spPr>
      </p:pic>
    </p:spTree>
    <p:extLst>
      <p:ext uri="{BB962C8B-B14F-4D97-AF65-F5344CB8AC3E}">
        <p14:creationId xmlns:p14="http://schemas.microsoft.com/office/powerpoint/2010/main" val="158817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775DF6-1686-F24C-FD1A-2E536336D108}"/>
              </a:ext>
            </a:extLst>
          </p:cNvPr>
          <p:cNvSpPr>
            <a:spLocks noGrp="1"/>
          </p:cNvSpPr>
          <p:nvPr>
            <p:ph type="title" idx="4294967295"/>
          </p:nvPr>
        </p:nvSpPr>
        <p:spPr>
          <a:xfrm>
            <a:off x="394065" y="485492"/>
            <a:ext cx="7559675" cy="358775"/>
          </a:xfrm>
        </p:spPr>
        <p:txBody>
          <a:bodyPr/>
          <a:lstStyle/>
          <a:p>
            <a:r>
              <a:rPr lang="de-DE" dirty="0"/>
              <a:t>Von der Justizanstalt zum Kulturtreffpunkt</a:t>
            </a:r>
            <a:endParaRPr lang="de-AT" dirty="0"/>
          </a:p>
        </p:txBody>
      </p:sp>
      <p:sp>
        <p:nvSpPr>
          <p:cNvPr id="5" name="Fußzeilenplatzhalter 4">
            <a:extLst>
              <a:ext uri="{FF2B5EF4-FFF2-40B4-BE49-F238E27FC236}">
                <a16:creationId xmlns:a16="http://schemas.microsoft.com/office/drawing/2014/main" id="{9994C80B-1ED5-E3EE-C34E-FA275625AAB1}"/>
              </a:ext>
            </a:extLst>
          </p:cNvPr>
          <p:cNvSpPr>
            <a:spLocks noGrp="1"/>
          </p:cNvSpPr>
          <p:nvPr>
            <p:ph type="ftr" sz="quarter" idx="4294967295"/>
          </p:nvPr>
        </p:nvSpPr>
        <p:spPr>
          <a:xfrm>
            <a:off x="394065" y="169854"/>
            <a:ext cx="7561263" cy="188912"/>
          </a:xfrm>
        </p:spPr>
        <p:txBody>
          <a:bodyPr/>
          <a:lstStyle/>
          <a:p>
            <a:r>
              <a:rPr lang="de-DE" dirty="0"/>
              <a:t>Tiroler Immobilienstammtisch, 16.01.2025</a:t>
            </a:r>
            <a:endParaRPr lang="de-AT" dirty="0"/>
          </a:p>
        </p:txBody>
      </p:sp>
      <p:pic>
        <p:nvPicPr>
          <p:cNvPr id="6" name="Bildplatzhalter 1" descr="Ein Bild, das Text, Screenshot, Karte, Diagramm enthält.&#10;&#10;Beschreibung automatisch generiert.">
            <a:extLst>
              <a:ext uri="{FF2B5EF4-FFF2-40B4-BE49-F238E27FC236}">
                <a16:creationId xmlns:a16="http://schemas.microsoft.com/office/drawing/2014/main" id="{B10ACDB6-DE63-7651-8491-CE9C8C52865A}"/>
              </a:ext>
            </a:extLst>
          </p:cNvPr>
          <p:cNvPicPr>
            <a:picLocks noChangeAspect="1"/>
          </p:cNvPicPr>
          <p:nvPr/>
        </p:nvPicPr>
        <p:blipFill rotWithShape="1">
          <a:blip r:embed="rId3"/>
          <a:srcRect l="32905" t="85597" r="61254" b="7816"/>
          <a:stretch/>
        </p:blipFill>
        <p:spPr>
          <a:xfrm>
            <a:off x="4269358" y="4094863"/>
            <a:ext cx="434000" cy="346145"/>
          </a:xfrm>
          <a:prstGeom prst="rect">
            <a:avLst/>
          </a:prstGeom>
          <a:solidFill>
            <a:schemeClr val="accent3">
              <a:lumMod val="20000"/>
              <a:lumOff val="80000"/>
            </a:schemeClr>
          </a:solidFill>
        </p:spPr>
      </p:pic>
      <p:pic>
        <p:nvPicPr>
          <p:cNvPr id="7" name="Bildplatzhalter 1" descr="Ein Bild, das Text, Screenshot, Karte, Diagramm enthält.&#10;&#10;Beschreibung automatisch generiert.">
            <a:extLst>
              <a:ext uri="{FF2B5EF4-FFF2-40B4-BE49-F238E27FC236}">
                <a16:creationId xmlns:a16="http://schemas.microsoft.com/office/drawing/2014/main" id="{839EF001-4B41-EE73-3541-AC5FE6E38A93}"/>
              </a:ext>
            </a:extLst>
          </p:cNvPr>
          <p:cNvPicPr>
            <a:picLocks noChangeAspect="1"/>
          </p:cNvPicPr>
          <p:nvPr/>
        </p:nvPicPr>
        <p:blipFill rotWithShape="1">
          <a:blip r:embed="rId3"/>
          <a:srcRect l="16504" t="84630" r="77855" b="6502"/>
          <a:stretch/>
        </p:blipFill>
        <p:spPr>
          <a:xfrm>
            <a:off x="2367134" y="4045720"/>
            <a:ext cx="419089" cy="466021"/>
          </a:xfrm>
          <a:prstGeom prst="rect">
            <a:avLst/>
          </a:prstGeom>
          <a:solidFill>
            <a:schemeClr val="accent3">
              <a:lumMod val="20000"/>
              <a:lumOff val="80000"/>
            </a:schemeClr>
          </a:solidFill>
        </p:spPr>
      </p:pic>
      <p:pic>
        <p:nvPicPr>
          <p:cNvPr id="8" name="Bildplatzhalter 1" descr="Ein Bild, das Text, Screenshot, Karte, Diagramm enthält.&#10;&#10;Beschreibung automatisch generiert.">
            <a:extLst>
              <a:ext uri="{FF2B5EF4-FFF2-40B4-BE49-F238E27FC236}">
                <a16:creationId xmlns:a16="http://schemas.microsoft.com/office/drawing/2014/main" id="{B9D0593A-F8D3-A862-066A-C432BABFC595}"/>
              </a:ext>
            </a:extLst>
          </p:cNvPr>
          <p:cNvPicPr>
            <a:picLocks noChangeAspect="1"/>
          </p:cNvPicPr>
          <p:nvPr/>
        </p:nvPicPr>
        <p:blipFill rotWithShape="1">
          <a:blip r:embed="rId3"/>
          <a:srcRect l="27577" t="85419" r="67131" b="6896"/>
          <a:stretch/>
        </p:blipFill>
        <p:spPr>
          <a:xfrm>
            <a:off x="6346112" y="4094857"/>
            <a:ext cx="393250" cy="403896"/>
          </a:xfrm>
          <a:prstGeom prst="rect">
            <a:avLst/>
          </a:prstGeom>
          <a:solidFill>
            <a:schemeClr val="accent3">
              <a:lumMod val="20000"/>
              <a:lumOff val="80000"/>
            </a:schemeClr>
          </a:solidFill>
        </p:spPr>
      </p:pic>
      <p:pic>
        <p:nvPicPr>
          <p:cNvPr id="9" name="Bildplatzhalter 1" descr="Ein Bild, das Text, Screenshot, Karte, Diagramm enthält.&#10;&#10;Beschreibung automatisch generiert.">
            <a:extLst>
              <a:ext uri="{FF2B5EF4-FFF2-40B4-BE49-F238E27FC236}">
                <a16:creationId xmlns:a16="http://schemas.microsoft.com/office/drawing/2014/main" id="{A91D9246-6234-C33E-2BEE-84CD466B4650}"/>
              </a:ext>
            </a:extLst>
          </p:cNvPr>
          <p:cNvPicPr>
            <a:picLocks noChangeAspect="1"/>
          </p:cNvPicPr>
          <p:nvPr/>
        </p:nvPicPr>
        <p:blipFill rotWithShape="1">
          <a:blip r:embed="rId3"/>
          <a:srcRect l="5276" t="85891" r="89018" b="7064"/>
          <a:stretch/>
        </p:blipFill>
        <p:spPr>
          <a:xfrm>
            <a:off x="372620" y="4535661"/>
            <a:ext cx="423882" cy="370249"/>
          </a:xfrm>
          <a:prstGeom prst="rect">
            <a:avLst/>
          </a:prstGeom>
          <a:solidFill>
            <a:schemeClr val="accent3">
              <a:lumMod val="20000"/>
              <a:lumOff val="80000"/>
            </a:schemeClr>
          </a:solidFill>
        </p:spPr>
      </p:pic>
      <p:pic>
        <p:nvPicPr>
          <p:cNvPr id="10" name="Bildplatzhalter 1" descr="Ein Bild, das Text, Screenshot, Karte, Diagramm enthält.&#10;&#10;Beschreibung automatisch generiert.">
            <a:extLst>
              <a:ext uri="{FF2B5EF4-FFF2-40B4-BE49-F238E27FC236}">
                <a16:creationId xmlns:a16="http://schemas.microsoft.com/office/drawing/2014/main" id="{9521E881-A799-0325-FE18-615233A471BE}"/>
              </a:ext>
            </a:extLst>
          </p:cNvPr>
          <p:cNvPicPr>
            <a:picLocks noChangeAspect="1"/>
          </p:cNvPicPr>
          <p:nvPr/>
        </p:nvPicPr>
        <p:blipFill rotWithShape="1">
          <a:blip r:embed="rId3"/>
          <a:srcRect l="10723" t="85891" r="83266" b="7586"/>
          <a:stretch/>
        </p:blipFill>
        <p:spPr>
          <a:xfrm>
            <a:off x="366602" y="4109933"/>
            <a:ext cx="446620" cy="342767"/>
          </a:xfrm>
          <a:prstGeom prst="rect">
            <a:avLst/>
          </a:prstGeom>
          <a:solidFill>
            <a:schemeClr val="accent3">
              <a:lumMod val="20000"/>
              <a:lumOff val="80000"/>
            </a:schemeClr>
          </a:solidFill>
        </p:spPr>
      </p:pic>
      <p:pic>
        <p:nvPicPr>
          <p:cNvPr id="11" name="Bildplatzhalter 1" descr="Ein Bild, das Text, Screenshot, Karte, Diagramm enthält.&#10;&#10;Beschreibung automatisch generiert.">
            <a:extLst>
              <a:ext uri="{FF2B5EF4-FFF2-40B4-BE49-F238E27FC236}">
                <a16:creationId xmlns:a16="http://schemas.microsoft.com/office/drawing/2014/main" id="{B6C7D452-D214-05E7-C399-FCBECC0639C0}"/>
              </a:ext>
            </a:extLst>
          </p:cNvPr>
          <p:cNvPicPr>
            <a:picLocks noChangeAspect="1"/>
          </p:cNvPicPr>
          <p:nvPr/>
        </p:nvPicPr>
        <p:blipFill rotWithShape="1">
          <a:blip r:embed="rId3"/>
          <a:srcRect t="17931" r="2841" b="25821"/>
          <a:stretch/>
        </p:blipFill>
        <p:spPr>
          <a:xfrm>
            <a:off x="251520" y="983652"/>
            <a:ext cx="7218413" cy="2956031"/>
          </a:xfrm>
          <a:prstGeom prst="rect">
            <a:avLst/>
          </a:prstGeom>
        </p:spPr>
      </p:pic>
      <p:pic>
        <p:nvPicPr>
          <p:cNvPr id="12" name="Bildplatzhalter 1" descr="Ein Bild, das Text, Screenshot, Karte, Diagramm enthält.&#10;&#10;Beschreibung automatisch generiert.">
            <a:extLst>
              <a:ext uri="{FF2B5EF4-FFF2-40B4-BE49-F238E27FC236}">
                <a16:creationId xmlns:a16="http://schemas.microsoft.com/office/drawing/2014/main" id="{21F9E3BF-6B41-DDD1-617F-1CD4551AE245}"/>
              </a:ext>
            </a:extLst>
          </p:cNvPr>
          <p:cNvPicPr>
            <a:picLocks noChangeAspect="1"/>
          </p:cNvPicPr>
          <p:nvPr/>
        </p:nvPicPr>
        <p:blipFill rotWithShape="1">
          <a:blip r:embed="rId3"/>
          <a:srcRect l="21936" t="84630" r="72075" b="7685"/>
          <a:stretch/>
        </p:blipFill>
        <p:spPr>
          <a:xfrm>
            <a:off x="2367788" y="4475364"/>
            <a:ext cx="444958" cy="403826"/>
          </a:xfrm>
          <a:prstGeom prst="rect">
            <a:avLst/>
          </a:prstGeom>
          <a:solidFill>
            <a:schemeClr val="accent3">
              <a:lumMod val="20000"/>
              <a:lumOff val="80000"/>
            </a:schemeClr>
          </a:solidFill>
        </p:spPr>
      </p:pic>
      <p:pic>
        <p:nvPicPr>
          <p:cNvPr id="13" name="Bildplatzhalter 1" descr="Ein Bild, das Text, Screenshot, Karte, Diagramm enthält.&#10;&#10;Beschreibung automatisch generiert.">
            <a:extLst>
              <a:ext uri="{FF2B5EF4-FFF2-40B4-BE49-F238E27FC236}">
                <a16:creationId xmlns:a16="http://schemas.microsoft.com/office/drawing/2014/main" id="{041138CB-B2AE-2E03-5BD7-9A2026B5C954}"/>
              </a:ext>
            </a:extLst>
          </p:cNvPr>
          <p:cNvPicPr>
            <a:picLocks noChangeAspect="1"/>
          </p:cNvPicPr>
          <p:nvPr/>
        </p:nvPicPr>
        <p:blipFill rotWithShape="1">
          <a:blip r:embed="rId3"/>
          <a:srcRect l="38858" t="85076" r="55501" b="7677"/>
          <a:stretch/>
        </p:blipFill>
        <p:spPr>
          <a:xfrm>
            <a:off x="4264554" y="4496062"/>
            <a:ext cx="419091" cy="380894"/>
          </a:xfrm>
          <a:prstGeom prst="rect">
            <a:avLst/>
          </a:prstGeom>
          <a:solidFill>
            <a:schemeClr val="accent3">
              <a:lumMod val="20000"/>
              <a:lumOff val="80000"/>
            </a:schemeClr>
          </a:solidFill>
        </p:spPr>
      </p:pic>
      <p:sp>
        <p:nvSpPr>
          <p:cNvPr id="14" name="Textplatzhalter 8">
            <a:extLst>
              <a:ext uri="{FF2B5EF4-FFF2-40B4-BE49-F238E27FC236}">
                <a16:creationId xmlns:a16="http://schemas.microsoft.com/office/drawing/2014/main" id="{F0DCE995-3BD2-1B34-3234-9FB2B2FE6362}"/>
              </a:ext>
            </a:extLst>
          </p:cNvPr>
          <p:cNvSpPr txBox="1">
            <a:spLocks/>
          </p:cNvSpPr>
          <p:nvPr/>
        </p:nvSpPr>
        <p:spPr>
          <a:xfrm>
            <a:off x="783855" y="4224330"/>
            <a:ext cx="1458023" cy="712255"/>
          </a:xfrm>
          <a:prstGeom prst="rect">
            <a:avLst/>
          </a:prstGeom>
        </p:spPr>
        <p:txBody>
          <a:bodyPr vert="horz" lIns="0" tIns="0" rIns="0" bIns="0" rtlCol="0" anchor="t">
            <a:noAutofit/>
          </a:bodyPr>
          <a:lstStyle>
            <a:lvl1pPr marL="0" indent="0" algn="l" defTabSz="914400" rtl="0" eaLnBrk="1" latinLnBrk="0" hangingPunct="1">
              <a:lnSpc>
                <a:spcPct val="110000"/>
              </a:lnSpc>
              <a:spcBef>
                <a:spcPts val="1200"/>
              </a:spcBef>
              <a:spcAft>
                <a:spcPts val="0"/>
              </a:spcAft>
              <a:buClrTx/>
              <a:buFontTx/>
              <a:buNone/>
              <a:defRPr sz="1200" kern="1200">
                <a:solidFill>
                  <a:schemeClr val="tx1"/>
                </a:solidFill>
                <a:latin typeface="+mj-lt"/>
                <a:ea typeface="+mn-ea"/>
                <a:cs typeface="+mn-cs"/>
              </a:defRPr>
            </a:lvl1pPr>
            <a:lvl2pPr marL="352425" indent="-171450" algn="l" defTabSz="914400" rtl="0" eaLnBrk="1" latinLnBrk="0" hangingPunct="1">
              <a:lnSpc>
                <a:spcPct val="110000"/>
              </a:lnSpc>
              <a:spcBef>
                <a:spcPts val="400"/>
              </a:spcBef>
              <a:spcAft>
                <a:spcPts val="200"/>
              </a:spcAft>
              <a:buClr>
                <a:schemeClr val="tx1">
                  <a:lumMod val="50000"/>
                  <a:lumOff val="50000"/>
                </a:schemeClr>
              </a:buClr>
              <a:buSzPct val="80000"/>
              <a:buFont typeface="Wingdings" panose="05000000000000000000" pitchFamily="2" charset="2"/>
              <a:buChar char="§"/>
              <a:defRPr sz="1200" kern="1200">
                <a:solidFill>
                  <a:schemeClr val="tx1"/>
                </a:solidFill>
                <a:latin typeface="+mn-lt"/>
                <a:ea typeface="+mn-ea"/>
                <a:cs typeface="+mn-cs"/>
              </a:defRPr>
            </a:lvl2pPr>
            <a:lvl3pPr marL="534988" indent="-173038" algn="l" defTabSz="914400" rtl="0" eaLnBrk="1" latinLnBrk="0" hangingPunct="1">
              <a:lnSpc>
                <a:spcPct val="110000"/>
              </a:lnSpc>
              <a:spcBef>
                <a:spcPts val="200"/>
              </a:spcBef>
              <a:spcAft>
                <a:spcPts val="400"/>
              </a:spcAft>
              <a:buClr>
                <a:schemeClr val="tx1">
                  <a:lumMod val="50000"/>
                  <a:lumOff val="50000"/>
                </a:schemeClr>
              </a:buClr>
              <a:buSzPct val="60000"/>
              <a:buFont typeface="Wingdings" panose="05000000000000000000" pitchFamily="2" charset="2"/>
              <a:buChar char="§"/>
              <a:defRPr sz="1050" kern="1200">
                <a:solidFill>
                  <a:schemeClr val="tx1"/>
                </a:solidFill>
                <a:latin typeface="+mn-lt"/>
                <a:ea typeface="+mn-ea"/>
                <a:cs typeface="+mn-cs"/>
              </a:defRPr>
            </a:lvl3pPr>
            <a:lvl4pPr marL="715963" indent="-174625" algn="l" defTabSz="914400" rtl="0" eaLnBrk="1" latinLnBrk="0" hangingPunct="1">
              <a:lnSpc>
                <a:spcPct val="90000"/>
              </a:lnSpc>
              <a:spcBef>
                <a:spcPts val="500"/>
              </a:spcBef>
              <a:buClrTx/>
              <a:buSzPct val="50000"/>
              <a:buFont typeface="Wingdings" panose="05000000000000000000" pitchFamily="2" charset="2"/>
              <a:buChar char="§"/>
              <a:defRPr sz="1000" kern="1200">
                <a:solidFill>
                  <a:schemeClr val="tx1"/>
                </a:solidFill>
                <a:latin typeface="+mn-lt"/>
                <a:ea typeface="+mn-ea"/>
                <a:cs typeface="+mn-cs"/>
              </a:defRPr>
            </a:lvl4pPr>
            <a:lvl5pPr marL="715962" indent="0" algn="l" defTabSz="914400" rtl="0" eaLnBrk="1" latinLnBrk="0" hangingPunct="1">
              <a:lnSpc>
                <a:spcPct val="90000"/>
              </a:lnSpc>
              <a:spcBef>
                <a:spcPts val="500"/>
              </a:spcBef>
              <a:buClrTx/>
              <a:buFontTx/>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
              </a:lnSpc>
            </a:pPr>
            <a:r>
              <a:rPr lang="de-DE" sz="750" b="1" dirty="0">
                <a:solidFill>
                  <a:prstClr val="black"/>
                </a:solidFill>
                <a:latin typeface="Trade Gothic Next Light"/>
              </a:rPr>
              <a:t>Start-Up Büros</a:t>
            </a:r>
            <a:endParaRPr lang="de-DE" sz="900" dirty="0">
              <a:solidFill>
                <a:prstClr val="black"/>
              </a:solidFill>
              <a:latin typeface="Trade Gothic Next"/>
            </a:endParaRPr>
          </a:p>
          <a:p>
            <a:pPr>
              <a:lnSpc>
                <a:spcPct val="10000"/>
              </a:lnSpc>
            </a:pPr>
            <a:r>
              <a:rPr lang="de-DE" sz="750" dirty="0">
                <a:solidFill>
                  <a:prstClr val="black"/>
                </a:solidFill>
                <a:latin typeface="Trade Gothic Next Light"/>
              </a:rPr>
              <a:t>Ateliers</a:t>
            </a:r>
            <a:endParaRPr lang="de-DE" sz="900" dirty="0">
              <a:solidFill>
                <a:prstClr val="black"/>
              </a:solidFill>
              <a:latin typeface="Trade Gothic Next"/>
            </a:endParaRPr>
          </a:p>
          <a:p>
            <a:pPr>
              <a:lnSpc>
                <a:spcPct val="10000"/>
              </a:lnSpc>
            </a:pPr>
            <a:endParaRPr lang="de-DE" sz="750" b="1" dirty="0">
              <a:solidFill>
                <a:prstClr val="black"/>
              </a:solidFill>
              <a:latin typeface="Trade Gothic Next"/>
              <a:ea typeface="+mj-lt"/>
              <a:cs typeface="+mj-lt"/>
            </a:endParaRPr>
          </a:p>
          <a:p>
            <a:pPr>
              <a:lnSpc>
                <a:spcPct val="100000"/>
              </a:lnSpc>
            </a:pPr>
            <a:r>
              <a:rPr lang="de-DE" sz="750" b="1" dirty="0">
                <a:solidFill>
                  <a:prstClr val="black"/>
                </a:solidFill>
                <a:latin typeface="Trade Gothic Next"/>
                <a:ea typeface="+mj-lt"/>
                <a:cs typeface="+mj-lt"/>
              </a:rPr>
              <a:t>Dienstleister </a:t>
            </a:r>
            <a:r>
              <a:rPr lang="de-DE" sz="750" dirty="0">
                <a:solidFill>
                  <a:prstClr val="black"/>
                </a:solidFill>
                <a:latin typeface="Trade Gothic Next Light"/>
                <a:ea typeface="+mj-lt"/>
                <a:cs typeface="+mj-lt"/>
              </a:rPr>
              <a:t>Geigenbauer, Radwerkstatt Grafiker, Kreativbüros</a:t>
            </a:r>
            <a:endParaRPr lang="de-DE" sz="900" dirty="0">
              <a:solidFill>
                <a:prstClr val="black"/>
              </a:solidFill>
              <a:latin typeface="Trade Gothic Next Light"/>
            </a:endParaRPr>
          </a:p>
          <a:p>
            <a:pPr>
              <a:lnSpc>
                <a:spcPct val="55000"/>
              </a:lnSpc>
            </a:pPr>
            <a:endParaRPr lang="de-DE" sz="825" dirty="0">
              <a:solidFill>
                <a:prstClr val="black"/>
              </a:solidFill>
              <a:latin typeface="Trade Gothic Next Light"/>
            </a:endParaRPr>
          </a:p>
        </p:txBody>
      </p:sp>
      <p:sp>
        <p:nvSpPr>
          <p:cNvPr id="15" name="Textplatzhalter 8">
            <a:extLst>
              <a:ext uri="{FF2B5EF4-FFF2-40B4-BE49-F238E27FC236}">
                <a16:creationId xmlns:a16="http://schemas.microsoft.com/office/drawing/2014/main" id="{CECB0543-29BE-D712-B991-79008CB64FC8}"/>
              </a:ext>
            </a:extLst>
          </p:cNvPr>
          <p:cNvSpPr txBox="1">
            <a:spLocks/>
          </p:cNvSpPr>
          <p:nvPr/>
        </p:nvSpPr>
        <p:spPr>
          <a:xfrm>
            <a:off x="2810335" y="4225871"/>
            <a:ext cx="1461811" cy="695676"/>
          </a:xfrm>
          <a:prstGeom prst="rect">
            <a:avLst/>
          </a:prstGeom>
        </p:spPr>
        <p:txBody>
          <a:bodyPr vert="horz" lIns="0" tIns="0" rIns="0" bIns="0" rtlCol="0" anchor="t">
            <a:noAutofit/>
          </a:bodyPr>
          <a:lstStyle>
            <a:lvl1pPr marL="0" indent="0" algn="l" defTabSz="914400" rtl="0" eaLnBrk="1" latinLnBrk="0" hangingPunct="1">
              <a:lnSpc>
                <a:spcPct val="110000"/>
              </a:lnSpc>
              <a:spcBef>
                <a:spcPts val="1200"/>
              </a:spcBef>
              <a:spcAft>
                <a:spcPts val="0"/>
              </a:spcAft>
              <a:buClrTx/>
              <a:buFontTx/>
              <a:buNone/>
              <a:defRPr sz="1200" kern="1200">
                <a:solidFill>
                  <a:schemeClr val="tx1"/>
                </a:solidFill>
                <a:latin typeface="+mj-lt"/>
                <a:ea typeface="+mn-ea"/>
                <a:cs typeface="+mn-cs"/>
              </a:defRPr>
            </a:lvl1pPr>
            <a:lvl2pPr marL="352425" indent="-171450" algn="l" defTabSz="914400" rtl="0" eaLnBrk="1" latinLnBrk="0" hangingPunct="1">
              <a:lnSpc>
                <a:spcPct val="110000"/>
              </a:lnSpc>
              <a:spcBef>
                <a:spcPts val="400"/>
              </a:spcBef>
              <a:spcAft>
                <a:spcPts val="200"/>
              </a:spcAft>
              <a:buClr>
                <a:schemeClr val="tx1">
                  <a:lumMod val="50000"/>
                  <a:lumOff val="50000"/>
                </a:schemeClr>
              </a:buClr>
              <a:buSzPct val="80000"/>
              <a:buFont typeface="Wingdings" panose="05000000000000000000" pitchFamily="2" charset="2"/>
              <a:buChar char="§"/>
              <a:defRPr sz="1200" kern="1200">
                <a:solidFill>
                  <a:schemeClr val="tx1"/>
                </a:solidFill>
                <a:latin typeface="+mn-lt"/>
                <a:ea typeface="+mn-ea"/>
                <a:cs typeface="+mn-cs"/>
              </a:defRPr>
            </a:lvl2pPr>
            <a:lvl3pPr marL="534988" indent="-173038" algn="l" defTabSz="914400" rtl="0" eaLnBrk="1" latinLnBrk="0" hangingPunct="1">
              <a:lnSpc>
                <a:spcPct val="110000"/>
              </a:lnSpc>
              <a:spcBef>
                <a:spcPts val="200"/>
              </a:spcBef>
              <a:spcAft>
                <a:spcPts val="400"/>
              </a:spcAft>
              <a:buClr>
                <a:schemeClr val="tx1">
                  <a:lumMod val="50000"/>
                  <a:lumOff val="50000"/>
                </a:schemeClr>
              </a:buClr>
              <a:buSzPct val="60000"/>
              <a:buFont typeface="Wingdings" panose="05000000000000000000" pitchFamily="2" charset="2"/>
              <a:buChar char="§"/>
              <a:defRPr sz="1050" kern="1200">
                <a:solidFill>
                  <a:schemeClr val="tx1"/>
                </a:solidFill>
                <a:latin typeface="+mn-lt"/>
                <a:ea typeface="+mn-ea"/>
                <a:cs typeface="+mn-cs"/>
              </a:defRPr>
            </a:lvl3pPr>
            <a:lvl4pPr marL="715963" indent="-174625" algn="l" defTabSz="914400" rtl="0" eaLnBrk="1" latinLnBrk="0" hangingPunct="1">
              <a:lnSpc>
                <a:spcPct val="90000"/>
              </a:lnSpc>
              <a:spcBef>
                <a:spcPts val="500"/>
              </a:spcBef>
              <a:buClrTx/>
              <a:buSzPct val="50000"/>
              <a:buFont typeface="Wingdings" panose="05000000000000000000" pitchFamily="2" charset="2"/>
              <a:buChar char="§"/>
              <a:defRPr sz="1000" kern="1200">
                <a:solidFill>
                  <a:schemeClr val="tx1"/>
                </a:solidFill>
                <a:latin typeface="+mn-lt"/>
                <a:ea typeface="+mn-ea"/>
                <a:cs typeface="+mn-cs"/>
              </a:defRPr>
            </a:lvl4pPr>
            <a:lvl5pPr marL="715962" indent="0" algn="l" defTabSz="914400" rtl="0" eaLnBrk="1" latinLnBrk="0" hangingPunct="1">
              <a:lnSpc>
                <a:spcPct val="90000"/>
              </a:lnSpc>
              <a:spcBef>
                <a:spcPts val="500"/>
              </a:spcBef>
              <a:buClrTx/>
              <a:buFontTx/>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
              </a:lnSpc>
            </a:pPr>
            <a:r>
              <a:rPr lang="de-DE" sz="750" b="1" dirty="0">
                <a:solidFill>
                  <a:prstClr val="black"/>
                </a:solidFill>
                <a:latin typeface="Trade Gothic Next Light"/>
              </a:rPr>
              <a:t>Gemeinschaftsräume</a:t>
            </a:r>
            <a:endParaRPr lang="de-DE" sz="900" dirty="0">
              <a:solidFill>
                <a:prstClr val="black"/>
              </a:solidFill>
              <a:latin typeface="Trade Gothic Next"/>
            </a:endParaRPr>
          </a:p>
          <a:p>
            <a:pPr>
              <a:lnSpc>
                <a:spcPct val="10000"/>
              </a:lnSpc>
            </a:pPr>
            <a:r>
              <a:rPr lang="de-DE" sz="750" dirty="0">
                <a:solidFill>
                  <a:prstClr val="black"/>
                </a:solidFill>
                <a:latin typeface="Trade Gothic Next Light"/>
              </a:rPr>
              <a:t>Seminar und Besprechungsräume</a:t>
            </a:r>
            <a:endParaRPr lang="de-DE" sz="900" dirty="0">
              <a:solidFill>
                <a:prstClr val="black"/>
              </a:solidFill>
              <a:latin typeface="Trade Gothic Next"/>
            </a:endParaRPr>
          </a:p>
          <a:p>
            <a:pPr>
              <a:lnSpc>
                <a:spcPct val="10000"/>
              </a:lnSpc>
            </a:pPr>
            <a:endParaRPr lang="de-DE" sz="750" b="1" dirty="0">
              <a:solidFill>
                <a:prstClr val="black"/>
              </a:solidFill>
              <a:latin typeface="Trade Gothic Next Light"/>
            </a:endParaRPr>
          </a:p>
          <a:p>
            <a:pPr>
              <a:lnSpc>
                <a:spcPct val="10000"/>
              </a:lnSpc>
            </a:pPr>
            <a:r>
              <a:rPr lang="de-DE" sz="750" b="1" dirty="0">
                <a:solidFill>
                  <a:prstClr val="black"/>
                </a:solidFill>
                <a:latin typeface="Trade Gothic Next Light"/>
              </a:rPr>
              <a:t>Maker Space</a:t>
            </a:r>
            <a:endParaRPr lang="de-DE" sz="900" dirty="0">
              <a:solidFill>
                <a:prstClr val="black"/>
              </a:solidFill>
              <a:latin typeface="Trade Gothic Next"/>
            </a:endParaRPr>
          </a:p>
          <a:p>
            <a:pPr>
              <a:lnSpc>
                <a:spcPct val="10000"/>
              </a:lnSpc>
            </a:pPr>
            <a:r>
              <a:rPr lang="de-DE" sz="750" dirty="0">
                <a:solidFill>
                  <a:prstClr val="black"/>
                </a:solidFill>
                <a:latin typeface="Trade Gothic Next Light"/>
              </a:rPr>
              <a:t>Werkstatt, Repair-Café</a:t>
            </a:r>
            <a:endParaRPr lang="de-DE" sz="900" dirty="0">
              <a:solidFill>
                <a:prstClr val="black"/>
              </a:solidFill>
              <a:latin typeface="Trade Gothic Next"/>
            </a:endParaRPr>
          </a:p>
          <a:p>
            <a:pPr>
              <a:lnSpc>
                <a:spcPct val="55000"/>
              </a:lnSpc>
            </a:pPr>
            <a:endParaRPr lang="de-DE" sz="825" dirty="0">
              <a:solidFill>
                <a:prstClr val="black"/>
              </a:solidFill>
              <a:latin typeface="Trade Gothic Next Light"/>
            </a:endParaRPr>
          </a:p>
        </p:txBody>
      </p:sp>
      <p:sp>
        <p:nvSpPr>
          <p:cNvPr id="16" name="Textplatzhalter 8">
            <a:extLst>
              <a:ext uri="{FF2B5EF4-FFF2-40B4-BE49-F238E27FC236}">
                <a16:creationId xmlns:a16="http://schemas.microsoft.com/office/drawing/2014/main" id="{521EE45D-15F6-7211-5A62-B3543E35A2D9}"/>
              </a:ext>
            </a:extLst>
          </p:cNvPr>
          <p:cNvSpPr txBox="1">
            <a:spLocks/>
          </p:cNvSpPr>
          <p:nvPr/>
        </p:nvSpPr>
        <p:spPr>
          <a:xfrm>
            <a:off x="4703668" y="4225871"/>
            <a:ext cx="1642725" cy="695676"/>
          </a:xfrm>
          <a:prstGeom prst="rect">
            <a:avLst/>
          </a:prstGeom>
        </p:spPr>
        <p:txBody>
          <a:bodyPr vert="horz" lIns="0" tIns="0" rIns="0" bIns="0" rtlCol="0" anchor="t">
            <a:noAutofit/>
          </a:bodyPr>
          <a:lstStyle>
            <a:lvl1pPr marL="0" indent="0" algn="l" defTabSz="914400" rtl="0" eaLnBrk="1" latinLnBrk="0" hangingPunct="1">
              <a:lnSpc>
                <a:spcPct val="110000"/>
              </a:lnSpc>
              <a:spcBef>
                <a:spcPts val="1200"/>
              </a:spcBef>
              <a:spcAft>
                <a:spcPts val="0"/>
              </a:spcAft>
              <a:buClrTx/>
              <a:buFontTx/>
              <a:buNone/>
              <a:defRPr sz="1200" kern="1200">
                <a:solidFill>
                  <a:schemeClr val="tx1"/>
                </a:solidFill>
                <a:latin typeface="+mj-lt"/>
                <a:ea typeface="+mn-ea"/>
                <a:cs typeface="+mn-cs"/>
              </a:defRPr>
            </a:lvl1pPr>
            <a:lvl2pPr marL="352425" indent="-171450" algn="l" defTabSz="914400" rtl="0" eaLnBrk="1" latinLnBrk="0" hangingPunct="1">
              <a:lnSpc>
                <a:spcPct val="110000"/>
              </a:lnSpc>
              <a:spcBef>
                <a:spcPts val="400"/>
              </a:spcBef>
              <a:spcAft>
                <a:spcPts val="200"/>
              </a:spcAft>
              <a:buClr>
                <a:schemeClr val="tx1">
                  <a:lumMod val="50000"/>
                  <a:lumOff val="50000"/>
                </a:schemeClr>
              </a:buClr>
              <a:buSzPct val="80000"/>
              <a:buFont typeface="Wingdings" panose="05000000000000000000" pitchFamily="2" charset="2"/>
              <a:buChar char="§"/>
              <a:defRPr sz="1200" kern="1200">
                <a:solidFill>
                  <a:schemeClr val="tx1"/>
                </a:solidFill>
                <a:latin typeface="+mn-lt"/>
                <a:ea typeface="+mn-ea"/>
                <a:cs typeface="+mn-cs"/>
              </a:defRPr>
            </a:lvl2pPr>
            <a:lvl3pPr marL="534988" indent="-173038" algn="l" defTabSz="914400" rtl="0" eaLnBrk="1" latinLnBrk="0" hangingPunct="1">
              <a:lnSpc>
                <a:spcPct val="110000"/>
              </a:lnSpc>
              <a:spcBef>
                <a:spcPts val="200"/>
              </a:spcBef>
              <a:spcAft>
                <a:spcPts val="400"/>
              </a:spcAft>
              <a:buClr>
                <a:schemeClr val="tx1">
                  <a:lumMod val="50000"/>
                  <a:lumOff val="50000"/>
                </a:schemeClr>
              </a:buClr>
              <a:buSzPct val="60000"/>
              <a:buFont typeface="Wingdings" panose="05000000000000000000" pitchFamily="2" charset="2"/>
              <a:buChar char="§"/>
              <a:defRPr sz="1050" kern="1200">
                <a:solidFill>
                  <a:schemeClr val="tx1"/>
                </a:solidFill>
                <a:latin typeface="+mn-lt"/>
                <a:ea typeface="+mn-ea"/>
                <a:cs typeface="+mn-cs"/>
              </a:defRPr>
            </a:lvl3pPr>
            <a:lvl4pPr marL="715963" indent="-174625" algn="l" defTabSz="914400" rtl="0" eaLnBrk="1" latinLnBrk="0" hangingPunct="1">
              <a:lnSpc>
                <a:spcPct val="90000"/>
              </a:lnSpc>
              <a:spcBef>
                <a:spcPts val="500"/>
              </a:spcBef>
              <a:buClrTx/>
              <a:buSzPct val="50000"/>
              <a:buFont typeface="Wingdings" panose="05000000000000000000" pitchFamily="2" charset="2"/>
              <a:buChar char="§"/>
              <a:defRPr sz="1000" kern="1200">
                <a:solidFill>
                  <a:schemeClr val="tx1"/>
                </a:solidFill>
                <a:latin typeface="+mn-lt"/>
                <a:ea typeface="+mn-ea"/>
                <a:cs typeface="+mn-cs"/>
              </a:defRPr>
            </a:lvl4pPr>
            <a:lvl5pPr marL="715962" indent="0" algn="l" defTabSz="914400" rtl="0" eaLnBrk="1" latinLnBrk="0" hangingPunct="1">
              <a:lnSpc>
                <a:spcPct val="90000"/>
              </a:lnSpc>
              <a:spcBef>
                <a:spcPts val="500"/>
              </a:spcBef>
              <a:buClrTx/>
              <a:buFontTx/>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
              </a:lnSpc>
            </a:pPr>
            <a:r>
              <a:rPr lang="de-DE" sz="750" b="1" dirty="0">
                <a:solidFill>
                  <a:prstClr val="black"/>
                </a:solidFill>
                <a:latin typeface="Trade Gothic Next Light"/>
              </a:rPr>
              <a:t>Vereinsnutzung</a:t>
            </a:r>
            <a:endParaRPr lang="de-DE" sz="900" dirty="0">
              <a:solidFill>
                <a:prstClr val="black"/>
              </a:solidFill>
              <a:latin typeface="Trade Gothic Next"/>
            </a:endParaRPr>
          </a:p>
          <a:p>
            <a:pPr>
              <a:lnSpc>
                <a:spcPct val="10000"/>
              </a:lnSpc>
            </a:pPr>
            <a:r>
              <a:rPr lang="de-DE" sz="750" dirty="0">
                <a:solidFill>
                  <a:prstClr val="black"/>
                </a:solidFill>
                <a:latin typeface="Trade Gothic Next Light"/>
              </a:rPr>
              <a:t>Musikverein, Pfadfinder, Jugendtreff</a:t>
            </a:r>
            <a:endParaRPr lang="de-DE" sz="900" dirty="0">
              <a:solidFill>
                <a:prstClr val="black"/>
              </a:solidFill>
              <a:latin typeface="Trade Gothic Next"/>
            </a:endParaRPr>
          </a:p>
          <a:p>
            <a:pPr>
              <a:lnSpc>
                <a:spcPct val="10000"/>
              </a:lnSpc>
            </a:pPr>
            <a:endParaRPr lang="de-DE" sz="750" b="1" dirty="0">
              <a:solidFill>
                <a:prstClr val="black"/>
              </a:solidFill>
              <a:latin typeface="Trade Gothic Next Light"/>
            </a:endParaRPr>
          </a:p>
          <a:p>
            <a:pPr>
              <a:lnSpc>
                <a:spcPct val="10000"/>
              </a:lnSpc>
            </a:pPr>
            <a:r>
              <a:rPr lang="de-DE" sz="750" b="1" dirty="0">
                <a:solidFill>
                  <a:prstClr val="black"/>
                </a:solidFill>
                <a:latin typeface="Trade Gothic Next Light"/>
              </a:rPr>
              <a:t>Tourismus</a:t>
            </a:r>
            <a:endParaRPr lang="de-DE" sz="900" dirty="0">
              <a:solidFill>
                <a:prstClr val="black"/>
              </a:solidFill>
              <a:latin typeface="Trade Gothic Next"/>
            </a:endParaRPr>
          </a:p>
          <a:p>
            <a:pPr>
              <a:lnSpc>
                <a:spcPct val="10000"/>
              </a:lnSpc>
            </a:pPr>
            <a:r>
              <a:rPr lang="de-DE" sz="750" dirty="0">
                <a:solidFill>
                  <a:prstClr val="black"/>
                </a:solidFill>
                <a:latin typeface="Trade Gothic Next Light"/>
              </a:rPr>
              <a:t>Infopoint, Besichtigung, Escape Room</a:t>
            </a:r>
            <a:endParaRPr lang="de-DE" sz="900" dirty="0">
              <a:solidFill>
                <a:prstClr val="black"/>
              </a:solidFill>
              <a:latin typeface="Trade Gothic Next"/>
            </a:endParaRPr>
          </a:p>
          <a:p>
            <a:pPr>
              <a:lnSpc>
                <a:spcPct val="55000"/>
              </a:lnSpc>
            </a:pPr>
            <a:endParaRPr lang="de-DE" sz="825" dirty="0">
              <a:solidFill>
                <a:prstClr val="black"/>
              </a:solidFill>
              <a:latin typeface="Trade Gothic Next Light"/>
            </a:endParaRPr>
          </a:p>
        </p:txBody>
      </p:sp>
      <p:sp>
        <p:nvSpPr>
          <p:cNvPr id="17" name="Textplatzhalter 8">
            <a:extLst>
              <a:ext uri="{FF2B5EF4-FFF2-40B4-BE49-F238E27FC236}">
                <a16:creationId xmlns:a16="http://schemas.microsoft.com/office/drawing/2014/main" id="{44E5F480-10A3-DE40-2E12-DED087623905}"/>
              </a:ext>
            </a:extLst>
          </p:cNvPr>
          <p:cNvSpPr txBox="1">
            <a:spLocks/>
          </p:cNvSpPr>
          <p:nvPr/>
        </p:nvSpPr>
        <p:spPr>
          <a:xfrm>
            <a:off x="6760040" y="4225870"/>
            <a:ext cx="578198" cy="695676"/>
          </a:xfrm>
          <a:prstGeom prst="rect">
            <a:avLst/>
          </a:prstGeom>
        </p:spPr>
        <p:txBody>
          <a:bodyPr vert="horz" lIns="0" tIns="0" rIns="0" bIns="0" rtlCol="0" anchor="t">
            <a:noAutofit/>
          </a:bodyPr>
          <a:lstStyle>
            <a:lvl1pPr marL="0" indent="0" algn="l" defTabSz="914400" rtl="0" eaLnBrk="1" latinLnBrk="0" hangingPunct="1">
              <a:lnSpc>
                <a:spcPct val="110000"/>
              </a:lnSpc>
              <a:spcBef>
                <a:spcPts val="1200"/>
              </a:spcBef>
              <a:spcAft>
                <a:spcPts val="0"/>
              </a:spcAft>
              <a:buClrTx/>
              <a:buFontTx/>
              <a:buNone/>
              <a:defRPr sz="1200" kern="1200">
                <a:solidFill>
                  <a:schemeClr val="tx1"/>
                </a:solidFill>
                <a:latin typeface="+mj-lt"/>
                <a:ea typeface="+mn-ea"/>
                <a:cs typeface="+mn-cs"/>
              </a:defRPr>
            </a:lvl1pPr>
            <a:lvl2pPr marL="352425" indent="-171450" algn="l" defTabSz="914400" rtl="0" eaLnBrk="1" latinLnBrk="0" hangingPunct="1">
              <a:lnSpc>
                <a:spcPct val="110000"/>
              </a:lnSpc>
              <a:spcBef>
                <a:spcPts val="400"/>
              </a:spcBef>
              <a:spcAft>
                <a:spcPts val="200"/>
              </a:spcAft>
              <a:buClr>
                <a:schemeClr val="tx1">
                  <a:lumMod val="50000"/>
                  <a:lumOff val="50000"/>
                </a:schemeClr>
              </a:buClr>
              <a:buSzPct val="80000"/>
              <a:buFont typeface="Wingdings" panose="05000000000000000000" pitchFamily="2" charset="2"/>
              <a:buChar char="§"/>
              <a:defRPr sz="1200" kern="1200">
                <a:solidFill>
                  <a:schemeClr val="tx1"/>
                </a:solidFill>
                <a:latin typeface="+mn-lt"/>
                <a:ea typeface="+mn-ea"/>
                <a:cs typeface="+mn-cs"/>
              </a:defRPr>
            </a:lvl2pPr>
            <a:lvl3pPr marL="534988" indent="-173038" algn="l" defTabSz="914400" rtl="0" eaLnBrk="1" latinLnBrk="0" hangingPunct="1">
              <a:lnSpc>
                <a:spcPct val="110000"/>
              </a:lnSpc>
              <a:spcBef>
                <a:spcPts val="200"/>
              </a:spcBef>
              <a:spcAft>
                <a:spcPts val="400"/>
              </a:spcAft>
              <a:buClr>
                <a:schemeClr val="tx1">
                  <a:lumMod val="50000"/>
                  <a:lumOff val="50000"/>
                </a:schemeClr>
              </a:buClr>
              <a:buSzPct val="60000"/>
              <a:buFont typeface="Wingdings" panose="05000000000000000000" pitchFamily="2" charset="2"/>
              <a:buChar char="§"/>
              <a:defRPr sz="1050" kern="1200">
                <a:solidFill>
                  <a:schemeClr val="tx1"/>
                </a:solidFill>
                <a:latin typeface="+mn-lt"/>
                <a:ea typeface="+mn-ea"/>
                <a:cs typeface="+mn-cs"/>
              </a:defRPr>
            </a:lvl3pPr>
            <a:lvl4pPr marL="715963" indent="-174625" algn="l" defTabSz="914400" rtl="0" eaLnBrk="1" latinLnBrk="0" hangingPunct="1">
              <a:lnSpc>
                <a:spcPct val="90000"/>
              </a:lnSpc>
              <a:spcBef>
                <a:spcPts val="500"/>
              </a:spcBef>
              <a:buClrTx/>
              <a:buSzPct val="50000"/>
              <a:buFont typeface="Wingdings" panose="05000000000000000000" pitchFamily="2" charset="2"/>
              <a:buChar char="§"/>
              <a:defRPr sz="1000" kern="1200">
                <a:solidFill>
                  <a:schemeClr val="tx1"/>
                </a:solidFill>
                <a:latin typeface="+mn-lt"/>
                <a:ea typeface="+mn-ea"/>
                <a:cs typeface="+mn-cs"/>
              </a:defRPr>
            </a:lvl4pPr>
            <a:lvl5pPr marL="715962" indent="0" algn="l" defTabSz="914400" rtl="0" eaLnBrk="1" latinLnBrk="0" hangingPunct="1">
              <a:lnSpc>
                <a:spcPct val="90000"/>
              </a:lnSpc>
              <a:spcBef>
                <a:spcPts val="500"/>
              </a:spcBef>
              <a:buClrTx/>
              <a:buFontTx/>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de-DE" sz="750" b="1" dirty="0">
                <a:solidFill>
                  <a:prstClr val="black"/>
                </a:solidFill>
                <a:latin typeface="Trade Gothic Next Light"/>
              </a:rPr>
              <a:t>Gastronomie </a:t>
            </a:r>
            <a:r>
              <a:rPr lang="de-DE" sz="750" dirty="0">
                <a:solidFill>
                  <a:prstClr val="black"/>
                </a:solidFill>
                <a:latin typeface="Trade Gothic Next Light"/>
              </a:rPr>
              <a:t>Cafe, Bar, Restaurant</a:t>
            </a:r>
            <a:endParaRPr lang="de-DE" sz="900" dirty="0">
              <a:solidFill>
                <a:prstClr val="black"/>
              </a:solidFill>
              <a:latin typeface="Trade Gothic Next"/>
            </a:endParaRPr>
          </a:p>
          <a:p>
            <a:pPr>
              <a:lnSpc>
                <a:spcPct val="55000"/>
              </a:lnSpc>
            </a:pPr>
            <a:endParaRPr lang="de-DE" sz="825" dirty="0">
              <a:solidFill>
                <a:prstClr val="black"/>
              </a:solidFill>
              <a:latin typeface="Trade Gothic Next Light"/>
            </a:endParaRPr>
          </a:p>
        </p:txBody>
      </p:sp>
      <p:sp>
        <p:nvSpPr>
          <p:cNvPr id="18" name="TextBox 7">
            <a:extLst>
              <a:ext uri="{FF2B5EF4-FFF2-40B4-BE49-F238E27FC236}">
                <a16:creationId xmlns:a16="http://schemas.microsoft.com/office/drawing/2014/main" id="{ECBD13C5-A139-AB72-044F-2FD8D6F15938}"/>
              </a:ext>
            </a:extLst>
          </p:cNvPr>
          <p:cNvSpPr txBox="1"/>
          <p:nvPr/>
        </p:nvSpPr>
        <p:spPr>
          <a:xfrm rot="16200000">
            <a:off x="6733683" y="2861806"/>
            <a:ext cx="3092119"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342900"/>
            <a:r>
              <a:rPr lang="de-DE" sz="900" dirty="0">
                <a:solidFill>
                  <a:schemeClr val="bg1">
                    <a:lumMod val="50000"/>
                  </a:schemeClr>
                </a:solidFill>
              </a:rPr>
              <a:t>© </a:t>
            </a:r>
            <a:r>
              <a:rPr lang="en-US" sz="900" dirty="0">
                <a:solidFill>
                  <a:schemeClr val="bg1">
                    <a:lumMod val="50000"/>
                  </a:schemeClr>
                </a:solidFill>
                <a:latin typeface="Arial" panose="020B0604020202020204" pitchFamily="34" charset="0"/>
                <a:cs typeface="Arial" panose="020B0604020202020204" pitchFamily="34" charset="0"/>
              </a:rPr>
              <a:t>POPPE*PREHAL Architekten</a:t>
            </a:r>
          </a:p>
        </p:txBody>
      </p:sp>
    </p:spTree>
    <p:extLst>
      <p:ext uri="{BB962C8B-B14F-4D97-AF65-F5344CB8AC3E}">
        <p14:creationId xmlns:p14="http://schemas.microsoft.com/office/powerpoint/2010/main" val="85497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 val="OLD"/>
</p:tagLst>
</file>

<file path=ppt/tags/tag10.xml><?xml version="1.0" encoding="utf-8"?>
<p:tagLst xmlns:a="http://schemas.openxmlformats.org/drawingml/2006/main" xmlns:r="http://schemas.openxmlformats.org/officeDocument/2006/relationships" xmlns:p="http://schemas.openxmlformats.org/presentationml/2006/main">
  <p:tag name="SHAPE" val="OLD"/>
</p:tagLst>
</file>

<file path=ppt/tags/tag2.xml><?xml version="1.0" encoding="utf-8"?>
<p:tagLst xmlns:a="http://schemas.openxmlformats.org/drawingml/2006/main" xmlns:r="http://schemas.openxmlformats.org/officeDocument/2006/relationships" xmlns:p="http://schemas.openxmlformats.org/presentationml/2006/main">
  <p:tag name="SHAPE" val="OLD"/>
</p:tagLst>
</file>

<file path=ppt/tags/tag3.xml><?xml version="1.0" encoding="utf-8"?>
<p:tagLst xmlns:a="http://schemas.openxmlformats.org/drawingml/2006/main" xmlns:r="http://schemas.openxmlformats.org/officeDocument/2006/relationships" xmlns:p="http://schemas.openxmlformats.org/presentationml/2006/main">
  <p:tag name="SHAPE" val="OLD"/>
</p:tagLst>
</file>

<file path=ppt/tags/tag4.xml><?xml version="1.0" encoding="utf-8"?>
<p:tagLst xmlns:a="http://schemas.openxmlformats.org/drawingml/2006/main" xmlns:r="http://schemas.openxmlformats.org/officeDocument/2006/relationships" xmlns:p="http://schemas.openxmlformats.org/presentationml/2006/main">
  <p:tag name="SHAPE" val="OLD"/>
</p:tagLst>
</file>

<file path=ppt/tags/tag5.xml><?xml version="1.0" encoding="utf-8"?>
<p:tagLst xmlns:a="http://schemas.openxmlformats.org/drawingml/2006/main" xmlns:r="http://schemas.openxmlformats.org/officeDocument/2006/relationships" xmlns:p="http://schemas.openxmlformats.org/presentationml/2006/main">
  <p:tag name="SHAPE" val="OLD"/>
</p:tagLst>
</file>

<file path=ppt/tags/tag6.xml><?xml version="1.0" encoding="utf-8"?>
<p:tagLst xmlns:a="http://schemas.openxmlformats.org/drawingml/2006/main" xmlns:r="http://schemas.openxmlformats.org/officeDocument/2006/relationships" xmlns:p="http://schemas.openxmlformats.org/presentationml/2006/main">
  <p:tag name="SHAPE" val="OLD"/>
</p:tagLst>
</file>

<file path=ppt/tags/tag7.xml><?xml version="1.0" encoding="utf-8"?>
<p:tagLst xmlns:a="http://schemas.openxmlformats.org/drawingml/2006/main" xmlns:r="http://schemas.openxmlformats.org/officeDocument/2006/relationships" xmlns:p="http://schemas.openxmlformats.org/presentationml/2006/main">
  <p:tag name="SHAPE" val="OLD"/>
</p:tagLst>
</file>

<file path=ppt/tags/tag8.xml><?xml version="1.0" encoding="utf-8"?>
<p:tagLst xmlns:a="http://schemas.openxmlformats.org/drawingml/2006/main" xmlns:r="http://schemas.openxmlformats.org/officeDocument/2006/relationships" xmlns:p="http://schemas.openxmlformats.org/presentationml/2006/main">
  <p:tag name="SHAPE" val="OLD"/>
</p:tagLst>
</file>

<file path=ppt/tags/tag9.xml><?xml version="1.0" encoding="utf-8"?>
<p:tagLst xmlns:a="http://schemas.openxmlformats.org/drawingml/2006/main" xmlns:r="http://schemas.openxmlformats.org/officeDocument/2006/relationships" xmlns:p="http://schemas.openxmlformats.org/presentationml/2006/main">
  <p:tag name="SHAPE" val="OLD"/>
</p:tagLst>
</file>

<file path=ppt/theme/theme1.xml><?xml version="1.0" encoding="utf-8"?>
<a:theme xmlns:a="http://schemas.openxmlformats.org/drawingml/2006/main" name="2 Präsentationsvorlage_Studie_2022_DE">
  <a:themeElements>
    <a:clrScheme name="RP 2022">
      <a:dk1>
        <a:srgbClr val="343E48"/>
      </a:dk1>
      <a:lt1>
        <a:srgbClr val="FFFFFF"/>
      </a:lt1>
      <a:dk2>
        <a:srgbClr val="525556"/>
      </a:dk2>
      <a:lt2>
        <a:srgbClr val="CFD6DC"/>
      </a:lt2>
      <a:accent1>
        <a:srgbClr val="E83946"/>
      </a:accent1>
      <a:accent2>
        <a:srgbClr val="9E3039"/>
      </a:accent2>
      <a:accent3>
        <a:srgbClr val="B5C4D3"/>
      </a:accent3>
      <a:accent4>
        <a:srgbClr val="4DB1E4"/>
      </a:accent4>
      <a:accent5>
        <a:srgbClr val="10AE99"/>
      </a:accent5>
      <a:accent6>
        <a:srgbClr val="79B91A"/>
      </a:accent6>
      <a:hlink>
        <a:srgbClr val="F8F8F8"/>
      </a:hlink>
      <a:folHlink>
        <a:srgbClr val="F8F8F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ortanalyse_RP_ap3" id="{0A6C2677-B323-F247-B00F-1DABB384987A}" vid="{73FD3C61-5FA7-8341-8A07-03D327399BF1}"/>
    </a:ext>
  </a:extLst>
</a:theme>
</file>

<file path=ppt/theme/theme2.xml><?xml version="1.0" encoding="utf-8"?>
<a:theme xmlns:a="http://schemas.openxmlformats.org/drawingml/2006/main" name="2_Titelfolien">
  <a:themeElements>
    <a:clrScheme name="RP 2022">
      <a:dk1>
        <a:srgbClr val="343E48"/>
      </a:dk1>
      <a:lt1>
        <a:srgbClr val="FFFFFF"/>
      </a:lt1>
      <a:dk2>
        <a:srgbClr val="525556"/>
      </a:dk2>
      <a:lt2>
        <a:srgbClr val="CFD6DC"/>
      </a:lt2>
      <a:accent1>
        <a:srgbClr val="E83946"/>
      </a:accent1>
      <a:accent2>
        <a:srgbClr val="9E3039"/>
      </a:accent2>
      <a:accent3>
        <a:srgbClr val="B5C4D3"/>
      </a:accent3>
      <a:accent4>
        <a:srgbClr val="4DB1E4"/>
      </a:accent4>
      <a:accent5>
        <a:srgbClr val="10AE99"/>
      </a:accent5>
      <a:accent6>
        <a:srgbClr val="79B91A"/>
      </a:accent6>
      <a:hlink>
        <a:srgbClr val="F8F8F8"/>
      </a:hlink>
      <a:folHlink>
        <a:srgbClr val="F8F8F8"/>
      </a:folHlink>
    </a:clrScheme>
    <a:fontScheme name="Benutzerdefiniert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ortanalyse_RP_ap3" id="{0A6C2677-B323-F247-B00F-1DABB384987A}" vid="{506C9A80-B923-DB48-B520-A91F5B39F378}"/>
    </a:ext>
  </a:extLst>
</a:theme>
</file>

<file path=ppt/theme/theme3.xml><?xml version="1.0" encoding="utf-8"?>
<a:theme xmlns:a="http://schemas.openxmlformats.org/drawingml/2006/main" name="3_Inhalt">
  <a:themeElements>
    <a:clrScheme name="RP 2022">
      <a:dk1>
        <a:srgbClr val="343E48"/>
      </a:dk1>
      <a:lt1>
        <a:srgbClr val="FFFFFF"/>
      </a:lt1>
      <a:dk2>
        <a:srgbClr val="525556"/>
      </a:dk2>
      <a:lt2>
        <a:srgbClr val="CFD6DC"/>
      </a:lt2>
      <a:accent1>
        <a:srgbClr val="E83946"/>
      </a:accent1>
      <a:accent2>
        <a:srgbClr val="9E3039"/>
      </a:accent2>
      <a:accent3>
        <a:srgbClr val="B5C4D3"/>
      </a:accent3>
      <a:accent4>
        <a:srgbClr val="4DB1E4"/>
      </a:accent4>
      <a:accent5>
        <a:srgbClr val="10AE99"/>
      </a:accent5>
      <a:accent6>
        <a:srgbClr val="79B91A"/>
      </a:accent6>
      <a:hlink>
        <a:srgbClr val="F8F8F8"/>
      </a:hlink>
      <a:folHlink>
        <a:srgbClr val="F8F8F8"/>
      </a:folHlink>
    </a:clrScheme>
    <a:fontScheme name="RegioPlan neues Design">
      <a:majorFont>
        <a:latin typeface="Lato Regular"/>
        <a:ea typeface=""/>
        <a:cs typeface=""/>
      </a:majorFont>
      <a:minorFont>
        <a:latin typeface="Calibri"/>
        <a:ea typeface=""/>
        <a:cs typeface=""/>
      </a:minorFont>
    </a:fontScheme>
    <a:fmtScheme name="Zusammengesetzt">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3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Standortanalyse_RP_ap3" id="{0A6C2677-B323-F247-B00F-1DABB384987A}" vid="{BAEE06E6-706D-A54B-85E2-9265E2F6040D}"/>
    </a:ext>
  </a:extLst>
</a:theme>
</file>

<file path=ppt/theme/theme4.xml><?xml version="1.0" encoding="utf-8"?>
<a:theme xmlns:a="http://schemas.openxmlformats.org/drawingml/2006/main" name="4_Schluss">
  <a:themeElements>
    <a:clrScheme name="RP 2022">
      <a:dk1>
        <a:srgbClr val="343E48"/>
      </a:dk1>
      <a:lt1>
        <a:srgbClr val="FFFFFF"/>
      </a:lt1>
      <a:dk2>
        <a:srgbClr val="525556"/>
      </a:dk2>
      <a:lt2>
        <a:srgbClr val="CFD6DC"/>
      </a:lt2>
      <a:accent1>
        <a:srgbClr val="E83946"/>
      </a:accent1>
      <a:accent2>
        <a:srgbClr val="9E3039"/>
      </a:accent2>
      <a:accent3>
        <a:srgbClr val="B5C4D3"/>
      </a:accent3>
      <a:accent4>
        <a:srgbClr val="4DB1E4"/>
      </a:accent4>
      <a:accent5>
        <a:srgbClr val="10AE99"/>
      </a:accent5>
      <a:accent6>
        <a:srgbClr val="79B91A"/>
      </a:accent6>
      <a:hlink>
        <a:srgbClr val="F8F8F8"/>
      </a:hlink>
      <a:folHlink>
        <a:srgbClr val="F8F8F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normAutofit/>
      </a:bodyPr>
      <a:lstStyle>
        <a:defPPr algn="l">
          <a:defRPr sz="3200" dirty="0">
            <a:solidFill>
              <a:srgbClr val="525556"/>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Standortanalyse_RP_ap3" id="{0A6C2677-B323-F247-B00F-1DABB384987A}" vid="{06ED0EDC-0FDA-9F42-B2E0-0A81F416BE70}"/>
    </a:ext>
  </a:extLst>
</a:theme>
</file>

<file path=ppt/theme/theme5.xml><?xml version="1.0" encoding="utf-8"?>
<a:theme xmlns:a="http://schemas.openxmlformats.org/drawingml/2006/main" name="5_Schluss_leer">
  <a:themeElements>
    <a:clrScheme name="RP 2022">
      <a:dk1>
        <a:srgbClr val="343E48"/>
      </a:dk1>
      <a:lt1>
        <a:srgbClr val="FFFFFF"/>
      </a:lt1>
      <a:dk2>
        <a:srgbClr val="525556"/>
      </a:dk2>
      <a:lt2>
        <a:srgbClr val="CFD6DC"/>
      </a:lt2>
      <a:accent1>
        <a:srgbClr val="E83946"/>
      </a:accent1>
      <a:accent2>
        <a:srgbClr val="9E3039"/>
      </a:accent2>
      <a:accent3>
        <a:srgbClr val="B5C4D3"/>
      </a:accent3>
      <a:accent4>
        <a:srgbClr val="4DB1E4"/>
      </a:accent4>
      <a:accent5>
        <a:srgbClr val="10AE99"/>
      </a:accent5>
      <a:accent6>
        <a:srgbClr val="79B91A"/>
      </a:accent6>
      <a:hlink>
        <a:srgbClr val="F8F8F8"/>
      </a:hlink>
      <a:folHlink>
        <a:srgbClr val="F8F8F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ortanalyse_RP_ap3" id="{0A6C2677-B323-F247-B00F-1DABB384987A}" vid="{F832C5D4-1762-5F44-B1BD-755C536C26BC}"/>
    </a:ext>
  </a:extLst>
</a:theme>
</file>

<file path=ppt/theme/theme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 Präsentationsvorlage_Studie_2022_DE</Template>
  <TotalTime>0</TotalTime>
  <Words>1146</Words>
  <Application>Microsoft Office PowerPoint</Application>
  <PresentationFormat>Bildschirmpräsentation (16:9)</PresentationFormat>
  <Paragraphs>199</Paragraphs>
  <Slides>15</Slides>
  <Notes>14</Notes>
  <HiddenSlides>0</HiddenSlides>
  <MMClips>0</MMClips>
  <ScaleCrop>false</ScaleCrop>
  <HeadingPairs>
    <vt:vector size="6" baseType="variant">
      <vt:variant>
        <vt:lpstr>Verwendete Schriftarten</vt:lpstr>
      </vt:variant>
      <vt:variant>
        <vt:i4>12</vt:i4>
      </vt:variant>
      <vt:variant>
        <vt:lpstr>Design</vt:lpstr>
      </vt:variant>
      <vt:variant>
        <vt:i4>5</vt:i4>
      </vt:variant>
      <vt:variant>
        <vt:lpstr>Folientitel</vt:lpstr>
      </vt:variant>
      <vt:variant>
        <vt:i4>15</vt:i4>
      </vt:variant>
    </vt:vector>
  </HeadingPairs>
  <TitlesOfParts>
    <vt:vector size="32" baseType="lpstr">
      <vt:lpstr>Arial</vt:lpstr>
      <vt:lpstr>Arial Standard</vt:lpstr>
      <vt:lpstr>Bahnschrift</vt:lpstr>
      <vt:lpstr>Bahnschrift Light</vt:lpstr>
      <vt:lpstr>Calibri</vt:lpstr>
      <vt:lpstr>Open Sans</vt:lpstr>
      <vt:lpstr>Segoe UI Light</vt:lpstr>
      <vt:lpstr>Symbol</vt:lpstr>
      <vt:lpstr>Trade Gothic Next</vt:lpstr>
      <vt:lpstr>Trade Gothic Next Light</vt:lpstr>
      <vt:lpstr>Wingdings</vt:lpstr>
      <vt:lpstr>Wingdings 3</vt:lpstr>
      <vt:lpstr>2 Präsentationsvorlage_Studie_2022_DE</vt:lpstr>
      <vt:lpstr>2_Titelfolien</vt:lpstr>
      <vt:lpstr>3_Inhalt</vt:lpstr>
      <vt:lpstr>4_Schluss</vt:lpstr>
      <vt:lpstr>5_Schluss_leer</vt:lpstr>
      <vt:lpstr>Alte Mauern, neue Möglichkeiten –  Die Kunst der Transformation</vt:lpstr>
      <vt:lpstr>PowerPoint-Präsentation</vt:lpstr>
      <vt:lpstr>Ausgabenentwicklung Österreich (€ p.P)</vt:lpstr>
      <vt:lpstr>Entwicklungen Nutzungsanforderungen</vt:lpstr>
      <vt:lpstr>Immobilien brauchen Nutzungen, die Menschen brauchen</vt:lpstr>
      <vt:lpstr>Nachhaltige Nutzungen für transformierte Immobilien</vt:lpstr>
      <vt:lpstr>Vom Kika zum Multi-Use Objekt</vt:lpstr>
      <vt:lpstr>Vom Wohnhaus zum Multi-Use Objekt</vt:lpstr>
      <vt:lpstr>Von der Justizanstalt zum Kulturtreffpunkt</vt:lpstr>
      <vt:lpstr>Von der Feuerwehr zur Greisslerei</vt:lpstr>
      <vt:lpstr>Vom Pferdestall zur Arztpraxis</vt:lpstr>
      <vt:lpstr>Vom Scherbenviertel zum Kunstquartier</vt:lpstr>
      <vt:lpstr>Vom Industriegebiet zum Mixed-Use Stadtquartier</vt:lpstr>
      <vt:lpstr>Vom Leerstand zur Nutzung in 10 Schritten</vt:lpstr>
      <vt:lpstr>PowerPoint-Präsentation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Mehrwert von Storebox für Innenstädte und urbane Zentren</dc:title>
  <dc:creator>RegioPlan - Romina Jenei</dc:creator>
  <cp:lastModifiedBy>Ines Delic</cp:lastModifiedBy>
  <cp:revision>260</cp:revision>
  <cp:lastPrinted>2024-05-08T12:56:26Z</cp:lastPrinted>
  <dcterms:created xsi:type="dcterms:W3CDTF">2022-08-22T12:39:14Z</dcterms:created>
  <dcterms:modified xsi:type="dcterms:W3CDTF">2025-01-14T15:16:56Z</dcterms:modified>
</cp:coreProperties>
</file>